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5715000" cy="10160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F41C"/>
    <a:srgbClr val="4DBED4"/>
    <a:srgbClr val="C0C5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D68053-ED80-4A9E-8E29-63C0BFD8250E}" v="292" dt="2022-05-11T15:58:29.927"/>
    <p1510:client id="{31026CF3-6FC0-F8C4-B558-3021B488B5C1}" v="6" dt="2022-05-11T17:17:59.325"/>
    <p1510:client id="{54492209-58BF-0C90-48C9-33DBF61CC97B}" v="5" dt="2022-05-10T16:28:54.8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cio Arturo Barajas Osorio" userId="2973910c-971f-43c3-ac8c-1c3b26ee2114" providerId="ADAL" clId="{ABC18B53-1B91-48A1-9CF8-AA4289C8DFA8}"/>
    <pc:docChg chg="undo custSel modSld">
      <pc:chgData name="Mauricio Arturo Barajas Osorio" userId="2973910c-971f-43c3-ac8c-1c3b26ee2114" providerId="ADAL" clId="{ABC18B53-1B91-48A1-9CF8-AA4289C8DFA8}" dt="2022-05-05T23:07:54.336" v="242" actId="207"/>
      <pc:docMkLst>
        <pc:docMk/>
      </pc:docMkLst>
      <pc:sldChg chg="addSp delSp modSp mod">
        <pc:chgData name="Mauricio Arturo Barajas Osorio" userId="2973910c-971f-43c3-ac8c-1c3b26ee2114" providerId="ADAL" clId="{ABC18B53-1B91-48A1-9CF8-AA4289C8DFA8}" dt="2022-05-05T23:07:30.512" v="240" actId="1036"/>
        <pc:sldMkLst>
          <pc:docMk/>
          <pc:sldMk cId="4194878172" sldId="256"/>
        </pc:sldMkLst>
        <pc:spChg chg="mod">
          <ac:chgData name="Mauricio Arturo Barajas Osorio" userId="2973910c-971f-43c3-ac8c-1c3b26ee2114" providerId="ADAL" clId="{ABC18B53-1B91-48A1-9CF8-AA4289C8DFA8}" dt="2022-05-05T22:58:26.426" v="221" actId="14100"/>
          <ac:spMkLst>
            <pc:docMk/>
            <pc:sldMk cId="4194878172" sldId="256"/>
            <ac:spMk id="14" creationId="{D9E07D6E-A760-6269-DC2C-6A84E1BDBE0E}"/>
          </ac:spMkLst>
        </pc:spChg>
        <pc:spChg chg="mod">
          <ac:chgData name="Mauricio Arturo Barajas Osorio" userId="2973910c-971f-43c3-ac8c-1c3b26ee2114" providerId="ADAL" clId="{ABC18B53-1B91-48A1-9CF8-AA4289C8DFA8}" dt="2022-05-05T23:07:30.512" v="240" actId="1036"/>
          <ac:spMkLst>
            <pc:docMk/>
            <pc:sldMk cId="4194878172" sldId="256"/>
            <ac:spMk id="73" creationId="{C8A1AA80-B2A2-DCCE-2750-7006FD0EAB08}"/>
          </ac:spMkLst>
        </pc:spChg>
        <pc:spChg chg="mod">
          <ac:chgData name="Mauricio Arturo Barajas Osorio" userId="2973910c-971f-43c3-ac8c-1c3b26ee2114" providerId="ADAL" clId="{ABC18B53-1B91-48A1-9CF8-AA4289C8DFA8}" dt="2022-05-05T22:49:05.251" v="126" actId="14100"/>
          <ac:spMkLst>
            <pc:docMk/>
            <pc:sldMk cId="4194878172" sldId="256"/>
            <ac:spMk id="88" creationId="{C76C6FCC-6C34-9BF2-271A-C46D7ADCD39A}"/>
          </ac:spMkLst>
        </pc:spChg>
        <pc:spChg chg="mod ord">
          <ac:chgData name="Mauricio Arturo Barajas Osorio" userId="2973910c-971f-43c3-ac8c-1c3b26ee2114" providerId="ADAL" clId="{ABC18B53-1B91-48A1-9CF8-AA4289C8DFA8}" dt="2022-05-05T22:55:23.226" v="196" actId="167"/>
          <ac:spMkLst>
            <pc:docMk/>
            <pc:sldMk cId="4194878172" sldId="256"/>
            <ac:spMk id="89" creationId="{E3046A98-2368-159C-04C1-D3C8524869E1}"/>
          </ac:spMkLst>
        </pc:spChg>
        <pc:spChg chg="mod">
          <ac:chgData name="Mauricio Arturo Barajas Osorio" userId="2973910c-971f-43c3-ac8c-1c3b26ee2114" providerId="ADAL" clId="{ABC18B53-1B91-48A1-9CF8-AA4289C8DFA8}" dt="2022-05-05T22:48:52.392" v="124" actId="1036"/>
          <ac:spMkLst>
            <pc:docMk/>
            <pc:sldMk cId="4194878172" sldId="256"/>
            <ac:spMk id="92" creationId="{DE74ED75-7FD3-3953-BA02-82FE3F303C8B}"/>
          </ac:spMkLst>
        </pc:spChg>
        <pc:spChg chg="mod">
          <ac:chgData name="Mauricio Arturo Barajas Osorio" userId="2973910c-971f-43c3-ac8c-1c3b26ee2114" providerId="ADAL" clId="{ABC18B53-1B91-48A1-9CF8-AA4289C8DFA8}" dt="2022-05-05T22:48:52.392" v="124" actId="1036"/>
          <ac:spMkLst>
            <pc:docMk/>
            <pc:sldMk cId="4194878172" sldId="256"/>
            <ac:spMk id="95" creationId="{AF6A9D6C-F9DE-3EAA-FD5C-7F342E5DB5F3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6" creationId="{2E1D41A2-8A01-B5AE-F477-848741713ADE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8" creationId="{86F3B2ED-1823-D6BB-EB02-FC3BC4F22228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99" creationId="{78D90AC0-38F9-9974-6F32-F2664D44BB45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0" creationId="{FE7CD665-CE92-542F-72A6-07000B30F2CF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1" creationId="{112682FB-2325-B8D1-DFD9-B21BAD5029C4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2" creationId="{5EBEF58B-28C3-0A96-0878-9241F82A1DED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3" creationId="{5E5F2508-8B3C-5F99-E979-E9DF428F1220}"/>
          </ac:spMkLst>
        </pc:spChg>
        <pc:spChg chg="mod">
          <ac:chgData name="Mauricio Arturo Barajas Osorio" userId="2973910c-971f-43c3-ac8c-1c3b26ee2114" providerId="ADAL" clId="{ABC18B53-1B91-48A1-9CF8-AA4289C8DFA8}" dt="2022-05-05T22:49:36.945" v="128" actId="1076"/>
          <ac:spMkLst>
            <pc:docMk/>
            <pc:sldMk cId="4194878172" sldId="256"/>
            <ac:spMk id="104" creationId="{ED618AFB-D0E3-68B5-2FB5-8EB71DDEC393}"/>
          </ac:spMkLst>
        </pc:spChg>
        <pc:spChg chg="add del mod">
          <ac:chgData name="Mauricio Arturo Barajas Osorio" userId="2973910c-971f-43c3-ac8c-1c3b26ee2114" providerId="ADAL" clId="{ABC18B53-1B91-48A1-9CF8-AA4289C8DFA8}" dt="2022-05-05T22:52:16.826" v="162" actId="478"/>
          <ac:spMkLst>
            <pc:docMk/>
            <pc:sldMk cId="4194878172" sldId="256"/>
            <ac:spMk id="113" creationId="{C9B9B731-3296-76E0-09F6-2E0169875805}"/>
          </ac:spMkLst>
        </pc:spChg>
        <pc:picChg chg="mod">
          <ac:chgData name="Mauricio Arturo Barajas Osorio" userId="2973910c-971f-43c3-ac8c-1c3b26ee2114" providerId="ADAL" clId="{ABC18B53-1B91-48A1-9CF8-AA4289C8DFA8}" dt="2022-05-05T23:06:04.223" v="234" actId="14100"/>
          <ac:picMkLst>
            <pc:docMk/>
            <pc:sldMk cId="4194878172" sldId="256"/>
            <ac:picMk id="18" creationId="{01240910-D30C-4464-0285-B666E386E5F1}"/>
          </ac:picMkLst>
        </pc:picChg>
        <pc:picChg chg="mod ord">
          <ac:chgData name="Mauricio Arturo Barajas Osorio" userId="2973910c-971f-43c3-ac8c-1c3b26ee2114" providerId="ADAL" clId="{ABC18B53-1B91-48A1-9CF8-AA4289C8DFA8}" dt="2022-05-05T22:55:26.159" v="197" actId="167"/>
          <ac:picMkLst>
            <pc:docMk/>
            <pc:sldMk cId="4194878172" sldId="256"/>
            <ac:picMk id="91" creationId="{F22C65C4-F5C9-EFDF-C5F8-2AE646F92119}"/>
          </ac:picMkLst>
        </pc:picChg>
        <pc:picChg chg="mod">
          <ac:chgData name="Mauricio Arturo Barajas Osorio" userId="2973910c-971f-43c3-ac8c-1c3b26ee2114" providerId="ADAL" clId="{ABC18B53-1B91-48A1-9CF8-AA4289C8DFA8}" dt="2022-05-05T22:48:52.392" v="124" actId="1036"/>
          <ac:picMkLst>
            <pc:docMk/>
            <pc:sldMk cId="4194878172" sldId="256"/>
            <ac:picMk id="93" creationId="{432C1CFB-176F-9E83-D059-E937836107E7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6" creationId="{FDCC8DFC-1CBC-E623-4EFF-6FB1E768B184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7" creationId="{7C834DEA-0F26-F2E3-96B9-C7DC58C12DF2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8" creationId="{235884E4-A17D-355D-9FF3-A2BF5FD32ED7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09" creationId="{A5DCC869-1CED-B037-4C5D-0EC63B9ED849}"/>
          </ac:picMkLst>
        </pc:picChg>
        <pc:picChg chg="add mod">
          <ac:chgData name="Mauricio Arturo Barajas Osorio" userId="2973910c-971f-43c3-ac8c-1c3b26ee2114" providerId="ADAL" clId="{ABC18B53-1B91-48A1-9CF8-AA4289C8DFA8}" dt="2022-05-05T22:49:15.968" v="127" actId="1076"/>
          <ac:picMkLst>
            <pc:docMk/>
            <pc:sldMk cId="4194878172" sldId="256"/>
            <ac:picMk id="110" creationId="{4970DE49-38DE-1906-8723-E88A5C921D10}"/>
          </ac:picMkLst>
        </pc:picChg>
        <pc:picChg chg="add del mod">
          <ac:chgData name="Mauricio Arturo Barajas Osorio" userId="2973910c-971f-43c3-ac8c-1c3b26ee2114" providerId="ADAL" clId="{ABC18B53-1B91-48A1-9CF8-AA4289C8DFA8}" dt="2022-05-05T22:45:17.112" v="15" actId="21"/>
          <ac:picMkLst>
            <pc:docMk/>
            <pc:sldMk cId="4194878172" sldId="256"/>
            <ac:picMk id="1026" creationId="{F7F97A8C-B2EC-0343-2E95-6C7AA5F5BCFF}"/>
          </ac:picMkLst>
        </pc:picChg>
        <pc:picChg chg="add mod">
          <ac:chgData name="Mauricio Arturo Barajas Osorio" userId="2973910c-971f-43c3-ac8c-1c3b26ee2114" providerId="ADAL" clId="{ABC18B53-1B91-48A1-9CF8-AA4289C8DFA8}" dt="2022-05-05T22:52:23.767" v="163"/>
          <ac:picMkLst>
            <pc:docMk/>
            <pc:sldMk cId="4194878172" sldId="256"/>
            <ac:picMk id="1028" creationId="{4AB3635B-24E2-A0F7-DA97-10D076AA1647}"/>
          </ac:picMkLst>
        </pc:picChg>
        <pc:picChg chg="add del mod">
          <ac:chgData name="Mauricio Arturo Barajas Osorio" userId="2973910c-971f-43c3-ac8c-1c3b26ee2114" providerId="ADAL" clId="{ABC18B53-1B91-48A1-9CF8-AA4289C8DFA8}" dt="2022-05-05T22:51:52.695" v="153" actId="478"/>
          <ac:picMkLst>
            <pc:docMk/>
            <pc:sldMk cId="4194878172" sldId="256"/>
            <ac:picMk id="1030" creationId="{C1A6B619-FA82-B165-02CE-4D836A13AE5B}"/>
          </ac:picMkLst>
        </pc:picChg>
        <pc:picChg chg="add mod">
          <ac:chgData name="Mauricio Arturo Barajas Osorio" userId="2973910c-971f-43c3-ac8c-1c3b26ee2114" providerId="ADAL" clId="{ABC18B53-1B91-48A1-9CF8-AA4289C8DFA8}" dt="2022-05-05T22:52:57.610" v="171" actId="1076"/>
          <ac:picMkLst>
            <pc:docMk/>
            <pc:sldMk cId="4194878172" sldId="256"/>
            <ac:picMk id="1032" creationId="{ECE990C5-B914-D954-0849-112CB2ACBA52}"/>
          </ac:picMkLst>
        </pc:picChg>
        <pc:picChg chg="add mod">
          <ac:chgData name="Mauricio Arturo Barajas Osorio" userId="2973910c-971f-43c3-ac8c-1c3b26ee2114" providerId="ADAL" clId="{ABC18B53-1B91-48A1-9CF8-AA4289C8DFA8}" dt="2022-05-05T22:58:08.794" v="219" actId="1076"/>
          <ac:picMkLst>
            <pc:docMk/>
            <pc:sldMk cId="4194878172" sldId="256"/>
            <ac:picMk id="1034" creationId="{7AF21DCC-5D2D-8765-41F3-D0A0CE932D76}"/>
          </ac:picMkLst>
        </pc:picChg>
      </pc:sldChg>
      <pc:sldChg chg="addSp delSp modSp mod">
        <pc:chgData name="Mauricio Arturo Barajas Osorio" userId="2973910c-971f-43c3-ac8c-1c3b26ee2114" providerId="ADAL" clId="{ABC18B53-1B91-48A1-9CF8-AA4289C8DFA8}" dt="2022-05-05T23:07:54.336" v="242" actId="207"/>
        <pc:sldMkLst>
          <pc:docMk/>
          <pc:sldMk cId="2759390454" sldId="257"/>
        </pc:sldMkLst>
        <pc:spChg chg="ord">
          <ac:chgData name="Mauricio Arturo Barajas Osorio" userId="2973910c-971f-43c3-ac8c-1c3b26ee2114" providerId="ADAL" clId="{ABC18B53-1B91-48A1-9CF8-AA4289C8DFA8}" dt="2022-05-05T23:00:17.681" v="228" actId="167"/>
          <ac:spMkLst>
            <pc:docMk/>
            <pc:sldMk cId="2759390454" sldId="257"/>
            <ac:spMk id="13" creationId="{9E138088-8469-0A36-C636-A36E088EF42A}"/>
          </ac:spMkLst>
        </pc:spChg>
        <pc:spChg chg="del">
          <ac:chgData name="Mauricio Arturo Barajas Osorio" userId="2973910c-971f-43c3-ac8c-1c3b26ee2114" providerId="ADAL" clId="{ABC18B53-1B91-48A1-9CF8-AA4289C8DFA8}" dt="2022-05-05T23:00:15.776" v="227" actId="478"/>
          <ac:spMkLst>
            <pc:docMk/>
            <pc:sldMk cId="2759390454" sldId="257"/>
            <ac:spMk id="14" creationId="{D9E07D6E-A760-6269-DC2C-6A84E1BDBE0E}"/>
          </ac:spMkLst>
        </pc:spChg>
        <pc:spChg chg="mod">
          <ac:chgData name="Mauricio Arturo Barajas Osorio" userId="2973910c-971f-43c3-ac8c-1c3b26ee2114" providerId="ADAL" clId="{ABC18B53-1B91-48A1-9CF8-AA4289C8DFA8}" dt="2022-05-05T22:55:55.147" v="201" actId="1076"/>
          <ac:spMkLst>
            <pc:docMk/>
            <pc:sldMk cId="2759390454" sldId="257"/>
            <ac:spMk id="32" creationId="{591CD60C-27BC-3363-46CA-4ACB05BC68E3}"/>
          </ac:spMkLst>
        </pc:spChg>
        <pc:spChg chg="mod">
          <ac:chgData name="Mauricio Arturo Barajas Osorio" userId="2973910c-971f-43c3-ac8c-1c3b26ee2114" providerId="ADAL" clId="{ABC18B53-1B91-48A1-9CF8-AA4289C8DFA8}" dt="2022-05-05T23:07:34.268" v="241" actId="1036"/>
          <ac:spMkLst>
            <pc:docMk/>
            <pc:sldMk cId="2759390454" sldId="257"/>
            <ac:spMk id="73" creationId="{C8A1AA80-B2A2-DCCE-2750-7006FD0EAB08}"/>
          </ac:spMkLst>
        </pc:spChg>
        <pc:spChg chg="del">
          <ac:chgData name="Mauricio Arturo Barajas Osorio" userId="2973910c-971f-43c3-ac8c-1c3b26ee2114" providerId="ADAL" clId="{ABC18B53-1B91-48A1-9CF8-AA4289C8DFA8}" dt="2022-05-05T22:54:33.979" v="190" actId="478"/>
          <ac:spMkLst>
            <pc:docMk/>
            <pc:sldMk cId="2759390454" sldId="257"/>
            <ac:spMk id="88" creationId="{C76C6FCC-6C34-9BF2-271A-C46D7ADCD39A}"/>
          </ac:spMkLst>
        </pc:spChg>
        <pc:spChg chg="del">
          <ac:chgData name="Mauricio Arturo Barajas Osorio" userId="2973910c-971f-43c3-ac8c-1c3b26ee2114" providerId="ADAL" clId="{ABC18B53-1B91-48A1-9CF8-AA4289C8DFA8}" dt="2022-05-05T22:53:40.444" v="172" actId="478"/>
          <ac:spMkLst>
            <pc:docMk/>
            <pc:sldMk cId="2759390454" sldId="257"/>
            <ac:spMk id="89" creationId="{E3046A98-2368-159C-04C1-D3C8524869E1}"/>
          </ac:spMkLst>
        </pc:spChg>
        <pc:spChg chg="del">
          <ac:chgData name="Mauricio Arturo Barajas Osorio" userId="2973910c-971f-43c3-ac8c-1c3b26ee2114" providerId="ADAL" clId="{ABC18B53-1B91-48A1-9CF8-AA4289C8DFA8}" dt="2022-05-05T22:53:42.447" v="174" actId="478"/>
          <ac:spMkLst>
            <pc:docMk/>
            <pc:sldMk cId="2759390454" sldId="257"/>
            <ac:spMk id="92" creationId="{DE74ED75-7FD3-3953-BA02-82FE3F303C8B}"/>
          </ac:spMkLst>
        </pc:spChg>
        <pc:spChg chg="mod">
          <ac:chgData name="Mauricio Arturo Barajas Osorio" userId="2973910c-971f-43c3-ac8c-1c3b26ee2114" providerId="ADAL" clId="{ABC18B53-1B91-48A1-9CF8-AA4289C8DFA8}" dt="2022-05-05T22:38:14.850" v="5" actId="14100"/>
          <ac:spMkLst>
            <pc:docMk/>
            <pc:sldMk cId="2759390454" sldId="257"/>
            <ac:spMk id="94" creationId="{56E157CE-4FAD-7E82-B77B-532BB7FB1916}"/>
          </ac:spMkLst>
        </pc:spChg>
        <pc:spChg chg="del mod">
          <ac:chgData name="Mauricio Arturo Barajas Osorio" userId="2973910c-971f-43c3-ac8c-1c3b26ee2114" providerId="ADAL" clId="{ABC18B53-1B91-48A1-9CF8-AA4289C8DFA8}" dt="2022-05-05T22:53:44.953" v="176" actId="478"/>
          <ac:spMkLst>
            <pc:docMk/>
            <pc:sldMk cId="2759390454" sldId="257"/>
            <ac:spMk id="95" creationId="{AF6A9D6C-F9DE-3EAA-FD5C-7F342E5DB5F3}"/>
          </ac:spMkLst>
        </pc:spChg>
        <pc:spChg chg="del">
          <ac:chgData name="Mauricio Arturo Barajas Osorio" userId="2973910c-971f-43c3-ac8c-1c3b26ee2114" providerId="ADAL" clId="{ABC18B53-1B91-48A1-9CF8-AA4289C8DFA8}" dt="2022-05-05T22:54:21.953" v="185" actId="478"/>
          <ac:spMkLst>
            <pc:docMk/>
            <pc:sldMk cId="2759390454" sldId="257"/>
            <ac:spMk id="96" creationId="{2E1D41A2-8A01-B5AE-F477-848741713ADE}"/>
          </ac:spMkLst>
        </pc:spChg>
        <pc:spChg chg="mod">
          <ac:chgData name="Mauricio Arturo Barajas Osorio" userId="2973910c-971f-43c3-ac8c-1c3b26ee2114" providerId="ADAL" clId="{ABC18B53-1B91-48A1-9CF8-AA4289C8DFA8}" dt="2022-05-05T22:38:34.479" v="7" actId="14100"/>
          <ac:spMkLst>
            <pc:docMk/>
            <pc:sldMk cId="2759390454" sldId="257"/>
            <ac:spMk id="97" creationId="{059E9B0D-C909-D9E6-7BDB-FFAB3E6FE57D}"/>
          </ac:spMkLst>
        </pc:spChg>
        <pc:spChg chg="del">
          <ac:chgData name="Mauricio Arturo Barajas Osorio" userId="2973910c-971f-43c3-ac8c-1c3b26ee2114" providerId="ADAL" clId="{ABC18B53-1B91-48A1-9CF8-AA4289C8DFA8}" dt="2022-05-05T22:54:20.751" v="184" actId="478"/>
          <ac:spMkLst>
            <pc:docMk/>
            <pc:sldMk cId="2759390454" sldId="257"/>
            <ac:spMk id="98" creationId="{86F3B2ED-1823-D6BB-EB02-FC3BC4F22228}"/>
          </ac:spMkLst>
        </pc:spChg>
        <pc:spChg chg="del">
          <ac:chgData name="Mauricio Arturo Barajas Osorio" userId="2973910c-971f-43c3-ac8c-1c3b26ee2114" providerId="ADAL" clId="{ABC18B53-1B91-48A1-9CF8-AA4289C8DFA8}" dt="2022-05-05T22:54:16.487" v="181" actId="478"/>
          <ac:spMkLst>
            <pc:docMk/>
            <pc:sldMk cId="2759390454" sldId="257"/>
            <ac:spMk id="99" creationId="{78D90AC0-38F9-9974-6F32-F2664D44BB45}"/>
          </ac:spMkLst>
        </pc:spChg>
        <pc:spChg chg="del">
          <ac:chgData name="Mauricio Arturo Barajas Osorio" userId="2973910c-971f-43c3-ac8c-1c3b26ee2114" providerId="ADAL" clId="{ABC18B53-1B91-48A1-9CF8-AA4289C8DFA8}" dt="2022-05-05T22:54:14.466" v="180" actId="478"/>
          <ac:spMkLst>
            <pc:docMk/>
            <pc:sldMk cId="2759390454" sldId="257"/>
            <ac:spMk id="100" creationId="{FE7CD665-CE92-542F-72A6-07000B30F2CF}"/>
          </ac:spMkLst>
        </pc:spChg>
        <pc:spChg chg="del">
          <ac:chgData name="Mauricio Arturo Barajas Osorio" userId="2973910c-971f-43c3-ac8c-1c3b26ee2114" providerId="ADAL" clId="{ABC18B53-1B91-48A1-9CF8-AA4289C8DFA8}" dt="2022-05-05T22:54:19.548" v="183" actId="478"/>
          <ac:spMkLst>
            <pc:docMk/>
            <pc:sldMk cId="2759390454" sldId="257"/>
            <ac:spMk id="101" creationId="{112682FB-2325-B8D1-DFD9-B21BAD5029C4}"/>
          </ac:spMkLst>
        </pc:spChg>
        <pc:spChg chg="del">
          <ac:chgData name="Mauricio Arturo Barajas Osorio" userId="2973910c-971f-43c3-ac8c-1c3b26ee2114" providerId="ADAL" clId="{ABC18B53-1B91-48A1-9CF8-AA4289C8DFA8}" dt="2022-05-05T22:54:17.875" v="182" actId="478"/>
          <ac:spMkLst>
            <pc:docMk/>
            <pc:sldMk cId="2759390454" sldId="257"/>
            <ac:spMk id="102" creationId="{5EBEF58B-28C3-0A96-0878-9241F82A1DED}"/>
          </ac:spMkLst>
        </pc:spChg>
        <pc:spChg chg="del">
          <ac:chgData name="Mauricio Arturo Barajas Osorio" userId="2973910c-971f-43c3-ac8c-1c3b26ee2114" providerId="ADAL" clId="{ABC18B53-1B91-48A1-9CF8-AA4289C8DFA8}" dt="2022-05-05T22:53:45.972" v="177" actId="478"/>
          <ac:spMkLst>
            <pc:docMk/>
            <pc:sldMk cId="2759390454" sldId="257"/>
            <ac:spMk id="103" creationId="{5E5F2508-8B3C-5F99-E979-E9DF428F1220}"/>
          </ac:spMkLst>
        </pc:spChg>
        <pc:spChg chg="del">
          <ac:chgData name="Mauricio Arturo Barajas Osorio" userId="2973910c-971f-43c3-ac8c-1c3b26ee2114" providerId="ADAL" clId="{ABC18B53-1B91-48A1-9CF8-AA4289C8DFA8}" dt="2022-05-05T22:54:12.946" v="179" actId="478"/>
          <ac:spMkLst>
            <pc:docMk/>
            <pc:sldMk cId="2759390454" sldId="257"/>
            <ac:spMk id="104" creationId="{ED618AFB-D0E3-68B5-2FB5-8EB71DDEC393}"/>
          </ac:spMkLst>
        </pc:spChg>
        <pc:spChg chg="mod">
          <ac:chgData name="Mauricio Arturo Barajas Osorio" userId="2973910c-971f-43c3-ac8c-1c3b26ee2114" providerId="ADAL" clId="{ABC18B53-1B91-48A1-9CF8-AA4289C8DFA8}" dt="2022-05-05T23:07:54.336" v="242" actId="207"/>
          <ac:spMkLst>
            <pc:docMk/>
            <pc:sldMk cId="2759390454" sldId="257"/>
            <ac:spMk id="107" creationId="{C60741C7-736E-2942-F580-CD6FF0FE68BA}"/>
          </ac:spMkLst>
        </pc:spChg>
        <pc:spChg chg="add del mod">
          <ac:chgData name="Mauricio Arturo Barajas Osorio" userId="2973910c-971f-43c3-ac8c-1c3b26ee2114" providerId="ADAL" clId="{ABC18B53-1B91-48A1-9CF8-AA4289C8DFA8}" dt="2022-05-05T22:37:45.270" v="2" actId="478"/>
          <ac:spMkLst>
            <pc:docMk/>
            <pc:sldMk cId="2759390454" sldId="257"/>
            <ac:spMk id="109" creationId="{33707CDD-1EA1-A700-153A-A3C67AB1DABA}"/>
          </ac:spMkLst>
        </pc:spChg>
        <pc:spChg chg="add mod">
          <ac:chgData name="Mauricio Arturo Barajas Osorio" userId="2973910c-971f-43c3-ac8c-1c3b26ee2114" providerId="ADAL" clId="{ABC18B53-1B91-48A1-9CF8-AA4289C8DFA8}" dt="2022-05-05T22:54:36.645" v="192"/>
          <ac:spMkLst>
            <pc:docMk/>
            <pc:sldMk cId="2759390454" sldId="257"/>
            <ac:spMk id="115" creationId="{4C02B5BE-1DB4-9319-6A7E-F29BD372E8F9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18" creationId="{09582E2B-4263-8154-6964-7CB403FCC808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19" creationId="{6E8F2232-6224-2263-A4A4-AE4CD3918325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1" creationId="{798E956D-F815-AE8D-0C8F-51B398C1C08C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2" creationId="{3C8B82CE-BCAE-57BA-0804-8C62E56675DA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3" creationId="{0A5B22CB-6104-850C-45E5-A3A1C2060F51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4" creationId="{E3CDF93D-B6C3-26BD-9B38-8AF731CD4187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5" creationId="{8D5B87B4-D0B5-D9C1-4CBA-125708242067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6" creationId="{358CBDFF-8CAC-FCF9-1649-B204A2E8A7A6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7" creationId="{4FAFDFE5-0A60-FF78-C778-AFB9AA1BF2B9}"/>
          </ac:spMkLst>
        </pc:spChg>
        <pc:spChg chg="add mod">
          <ac:chgData name="Mauricio Arturo Barajas Osorio" userId="2973910c-971f-43c3-ac8c-1c3b26ee2114" providerId="ADAL" clId="{ABC18B53-1B91-48A1-9CF8-AA4289C8DFA8}" dt="2022-05-05T22:58:50.690" v="224" actId="207"/>
          <ac:spMkLst>
            <pc:docMk/>
            <pc:sldMk cId="2759390454" sldId="257"/>
            <ac:spMk id="128" creationId="{8B950735-C32A-3078-DE11-0F7B9847732F}"/>
          </ac:spMkLst>
        </pc:spChg>
        <pc:spChg chg="add mod">
          <ac:chgData name="Mauricio Arturo Barajas Osorio" userId="2973910c-971f-43c3-ac8c-1c3b26ee2114" providerId="ADAL" clId="{ABC18B53-1B91-48A1-9CF8-AA4289C8DFA8}" dt="2022-05-05T22:55:07.854" v="195"/>
          <ac:spMkLst>
            <pc:docMk/>
            <pc:sldMk cId="2759390454" sldId="257"/>
            <ac:spMk id="129" creationId="{30411B60-04A0-9C70-F1F4-5297FB1DEA48}"/>
          </ac:spMkLst>
        </pc:spChg>
        <pc:spChg chg="add mod ord">
          <ac:chgData name="Mauricio Arturo Barajas Osorio" userId="2973910c-971f-43c3-ac8c-1c3b26ee2114" providerId="ADAL" clId="{ABC18B53-1B91-48A1-9CF8-AA4289C8DFA8}" dt="2022-05-05T23:00:14.120" v="226" actId="167"/>
          <ac:spMkLst>
            <pc:docMk/>
            <pc:sldMk cId="2759390454" sldId="257"/>
            <ac:spMk id="138" creationId="{5865E511-EA37-6198-C827-9D20FAA75448}"/>
          </ac:spMkLst>
        </pc:spChg>
        <pc:picChg chg="ord">
          <ac:chgData name="Mauricio Arturo Barajas Osorio" userId="2973910c-971f-43c3-ac8c-1c3b26ee2114" providerId="ADAL" clId="{ABC18B53-1B91-48A1-9CF8-AA4289C8DFA8}" dt="2022-05-05T23:00:19.760" v="229" actId="167"/>
          <ac:picMkLst>
            <pc:docMk/>
            <pc:sldMk cId="2759390454" sldId="257"/>
            <ac:picMk id="4" creationId="{57D5FEC0-9F4B-23C8-F84B-5650F804A0D7}"/>
          </ac:picMkLst>
        </pc:picChg>
        <pc:picChg chg="mod">
          <ac:chgData name="Mauricio Arturo Barajas Osorio" userId="2973910c-971f-43c3-ac8c-1c3b26ee2114" providerId="ADAL" clId="{ABC18B53-1B91-48A1-9CF8-AA4289C8DFA8}" dt="2022-05-05T23:06:48.427" v="235" actId="14100"/>
          <ac:picMkLst>
            <pc:docMk/>
            <pc:sldMk cId="2759390454" sldId="257"/>
            <ac:picMk id="40" creationId="{B34A478B-03BC-4B97-7095-7E785AF9992D}"/>
          </ac:picMkLst>
        </pc:picChg>
        <pc:picChg chg="del">
          <ac:chgData name="Mauricio Arturo Barajas Osorio" userId="2973910c-971f-43c3-ac8c-1c3b26ee2114" providerId="ADAL" clId="{ABC18B53-1B91-48A1-9CF8-AA4289C8DFA8}" dt="2022-05-05T22:53:41.175" v="173" actId="478"/>
          <ac:picMkLst>
            <pc:docMk/>
            <pc:sldMk cId="2759390454" sldId="257"/>
            <ac:picMk id="91" creationId="{F22C65C4-F5C9-EFDF-C5F8-2AE646F92119}"/>
          </ac:picMkLst>
        </pc:picChg>
        <pc:picChg chg="mod">
          <ac:chgData name="Mauricio Arturo Barajas Osorio" userId="2973910c-971f-43c3-ac8c-1c3b26ee2114" providerId="ADAL" clId="{ABC18B53-1B91-48A1-9CF8-AA4289C8DFA8}" dt="2022-05-05T23:00:26.205" v="230" actId="1076"/>
          <ac:picMkLst>
            <pc:docMk/>
            <pc:sldMk cId="2759390454" sldId="257"/>
            <ac:picMk id="105" creationId="{41FE44EE-6C8A-44AF-CCEF-9BE5553D9C42}"/>
          </ac:picMkLst>
        </pc:picChg>
        <pc:picChg chg="mod">
          <ac:chgData name="Mauricio Arturo Barajas Osorio" userId="2973910c-971f-43c3-ac8c-1c3b26ee2114" providerId="ADAL" clId="{ABC18B53-1B91-48A1-9CF8-AA4289C8DFA8}" dt="2022-05-05T22:58:46.689" v="223" actId="1076"/>
          <ac:picMkLst>
            <pc:docMk/>
            <pc:sldMk cId="2759390454" sldId="257"/>
            <ac:picMk id="108" creationId="{E69AAB7F-057B-7159-F47B-CCA5EA5AFDBA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4.234" v="189" actId="478"/>
          <ac:picMkLst>
            <pc:docMk/>
            <pc:sldMk cId="2759390454" sldId="257"/>
            <ac:picMk id="110" creationId="{0BC1D58A-2A51-061B-584B-5959E97A30E2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3.804" v="188" actId="478"/>
          <ac:picMkLst>
            <pc:docMk/>
            <pc:sldMk cId="2759390454" sldId="257"/>
            <ac:picMk id="111" creationId="{E3E3BCEE-1C79-676E-3732-D7A6333BA9CB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3.402" v="187" actId="478"/>
          <ac:picMkLst>
            <pc:docMk/>
            <pc:sldMk cId="2759390454" sldId="257"/>
            <ac:picMk id="112" creationId="{825B4DF4-2ADF-6610-2EC9-3EAC1C666EA3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22.932" v="186" actId="478"/>
          <ac:picMkLst>
            <pc:docMk/>
            <pc:sldMk cId="2759390454" sldId="257"/>
            <ac:picMk id="113" creationId="{2DE0D422-52FD-06C8-6816-1D8AD6FBD8F6}"/>
          </ac:picMkLst>
        </pc:picChg>
        <pc:picChg chg="add del mod">
          <ac:chgData name="Mauricio Arturo Barajas Osorio" userId="2973910c-971f-43c3-ac8c-1c3b26ee2114" providerId="ADAL" clId="{ABC18B53-1B91-48A1-9CF8-AA4289C8DFA8}" dt="2022-05-05T22:54:11.944" v="178" actId="478"/>
          <ac:picMkLst>
            <pc:docMk/>
            <pc:sldMk cId="2759390454" sldId="257"/>
            <ac:picMk id="114" creationId="{311A68AA-82F6-3B37-9318-34F072B44A96}"/>
          </ac:picMkLst>
        </pc:picChg>
        <pc:picChg chg="add mod">
          <ac:chgData name="Mauricio Arturo Barajas Osorio" userId="2973910c-971f-43c3-ac8c-1c3b26ee2114" providerId="ADAL" clId="{ABC18B53-1B91-48A1-9CF8-AA4289C8DFA8}" dt="2022-05-05T22:54:36.645" v="192"/>
          <ac:picMkLst>
            <pc:docMk/>
            <pc:sldMk cId="2759390454" sldId="257"/>
            <ac:picMk id="116" creationId="{6BC1BE96-4898-596E-C591-804921E680D8}"/>
          </ac:picMkLst>
        </pc:picChg>
        <pc:picChg chg="add mod">
          <ac:chgData name="Mauricio Arturo Barajas Osorio" userId="2973910c-971f-43c3-ac8c-1c3b26ee2114" providerId="ADAL" clId="{ABC18B53-1B91-48A1-9CF8-AA4289C8DFA8}" dt="2022-05-05T22:54:36.645" v="192"/>
          <ac:picMkLst>
            <pc:docMk/>
            <pc:sldMk cId="2759390454" sldId="257"/>
            <ac:picMk id="117" creationId="{2EEC17DA-097E-0FC4-BFDA-76E68121F9C2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20" creationId="{36418EBE-36C2-C593-6675-5C2E2128A0C5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0" creationId="{B2A478F6-6027-F879-8F7A-0833C2DAD68F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1" creationId="{A61551D1-D688-D55A-8EF0-5FE4D572C02D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2" creationId="{2D5119D9-7EB8-532F-70F0-F5EEE75FB8BF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3" creationId="{4A34E3D5-30F1-0D6C-6F08-2512DF5F8F3C}"/>
          </ac:picMkLst>
        </pc:picChg>
        <pc:picChg chg="add mod">
          <ac:chgData name="Mauricio Arturo Barajas Osorio" userId="2973910c-971f-43c3-ac8c-1c3b26ee2114" providerId="ADAL" clId="{ABC18B53-1B91-48A1-9CF8-AA4289C8DFA8}" dt="2022-05-05T22:55:07.854" v="195"/>
          <ac:picMkLst>
            <pc:docMk/>
            <pc:sldMk cId="2759390454" sldId="257"/>
            <ac:picMk id="134" creationId="{A5FF5359-05B9-9BFD-9227-D5EE1877EDE1}"/>
          </ac:picMkLst>
        </pc:picChg>
        <pc:picChg chg="add mod ord">
          <ac:chgData name="Mauricio Arturo Barajas Osorio" userId="2973910c-971f-43c3-ac8c-1c3b26ee2114" providerId="ADAL" clId="{ABC18B53-1B91-48A1-9CF8-AA4289C8DFA8}" dt="2022-05-05T22:55:31.048" v="199" actId="167"/>
          <ac:picMkLst>
            <pc:docMk/>
            <pc:sldMk cId="2759390454" sldId="257"/>
            <ac:picMk id="135" creationId="{529DBCDB-44AD-16D5-8FB0-DE2063B2085E}"/>
          </ac:picMkLst>
        </pc:picChg>
        <pc:picChg chg="add del mod">
          <ac:chgData name="Mauricio Arturo Barajas Osorio" userId="2973910c-971f-43c3-ac8c-1c3b26ee2114" providerId="ADAL" clId="{ABC18B53-1B91-48A1-9CF8-AA4289C8DFA8}" dt="2022-05-05T22:56:23.997" v="203"/>
          <ac:picMkLst>
            <pc:docMk/>
            <pc:sldMk cId="2759390454" sldId="257"/>
            <ac:picMk id="136" creationId="{F411EE04-4E37-BD66-AF93-36E6D460B86D}"/>
          </ac:picMkLst>
        </pc:picChg>
        <pc:picChg chg="add mod">
          <ac:chgData name="Mauricio Arturo Barajas Osorio" userId="2973910c-971f-43c3-ac8c-1c3b26ee2114" providerId="ADAL" clId="{ABC18B53-1B91-48A1-9CF8-AA4289C8DFA8}" dt="2022-05-05T22:58:11.772" v="220"/>
          <ac:picMkLst>
            <pc:docMk/>
            <pc:sldMk cId="2759390454" sldId="257"/>
            <ac:picMk id="137" creationId="{EBF9520C-31FF-5286-3AA7-B62CC0C8CEAA}"/>
          </ac:picMkLst>
        </pc:picChg>
        <pc:picChg chg="add del mod">
          <ac:chgData name="Mauricio Arturo Barajas Osorio" userId="2973910c-971f-43c3-ac8c-1c3b26ee2114" providerId="ADAL" clId="{ABC18B53-1B91-48A1-9CF8-AA4289C8DFA8}" dt="2022-05-05T23:07:19.082" v="239" actId="478"/>
          <ac:picMkLst>
            <pc:docMk/>
            <pc:sldMk cId="2759390454" sldId="257"/>
            <ac:picMk id="139" creationId="{68D24136-3C13-4DDC-5154-D541E8B20850}"/>
          </ac:picMkLst>
        </pc:picChg>
      </pc:sldChg>
    </pc:docChg>
  </pc:docChgLst>
  <pc:docChgLst>
    <pc:chgData name="Jose Salvador Atemiz Martinez" userId="S::jose.atemiz@tutum.com.mx::f5c8f49b-a72a-478a-bb9d-7cb48fa15d7f" providerId="AD" clId="Web-{54492209-58BF-0C90-48C9-33DBF61CC97B}"/>
    <pc:docChg chg="modSld">
      <pc:chgData name="Jose Salvador Atemiz Martinez" userId="S::jose.atemiz@tutum.com.mx::f5c8f49b-a72a-478a-bb9d-7cb48fa15d7f" providerId="AD" clId="Web-{54492209-58BF-0C90-48C9-33DBF61CC97B}" dt="2022-05-10T16:28:52.190" v="3" actId="20577"/>
      <pc:docMkLst>
        <pc:docMk/>
      </pc:docMkLst>
      <pc:sldChg chg="modSp">
        <pc:chgData name="Jose Salvador Atemiz Martinez" userId="S::jose.atemiz@tutum.com.mx::f5c8f49b-a72a-478a-bb9d-7cb48fa15d7f" providerId="AD" clId="Web-{54492209-58BF-0C90-48C9-33DBF61CC97B}" dt="2022-05-10T16:28:52.190" v="3" actId="20577"/>
        <pc:sldMkLst>
          <pc:docMk/>
          <pc:sldMk cId="4194878172" sldId="256"/>
        </pc:sldMkLst>
        <pc:spChg chg="mod">
          <ac:chgData name="Jose Salvador Atemiz Martinez" userId="S::jose.atemiz@tutum.com.mx::f5c8f49b-a72a-478a-bb9d-7cb48fa15d7f" providerId="AD" clId="Web-{54492209-58BF-0C90-48C9-33DBF61CC97B}" dt="2022-05-10T16:28:52.190" v="3" actId="20577"/>
          <ac:spMkLst>
            <pc:docMk/>
            <pc:sldMk cId="4194878172" sldId="256"/>
            <ac:spMk id="42" creationId="{B15C486F-A6A4-6DF6-C449-343F876D0527}"/>
          </ac:spMkLst>
        </pc:spChg>
      </pc:sldChg>
    </pc:docChg>
  </pc:docChgLst>
  <pc:docChgLst>
    <pc:chgData name="Mauricio Arturo Barajas Osorio" userId="2973910c-971f-43c3-ac8c-1c3b26ee2114" providerId="ADAL" clId="{26D68053-ED80-4A9E-8E29-63C0BFD8250E}"/>
    <pc:docChg chg="undo custSel delSld modSld">
      <pc:chgData name="Mauricio Arturo Barajas Osorio" userId="2973910c-971f-43c3-ac8c-1c3b26ee2114" providerId="ADAL" clId="{26D68053-ED80-4A9E-8E29-63C0BFD8250E}" dt="2022-05-11T15:58:29.927" v="653" actId="167"/>
      <pc:docMkLst>
        <pc:docMk/>
      </pc:docMkLst>
      <pc:sldChg chg="addSp delSp modSp mod">
        <pc:chgData name="Mauricio Arturo Barajas Osorio" userId="2973910c-971f-43c3-ac8c-1c3b26ee2114" providerId="ADAL" clId="{26D68053-ED80-4A9E-8E29-63C0BFD8250E}" dt="2022-05-11T15:58:29.927" v="653" actId="167"/>
        <pc:sldMkLst>
          <pc:docMk/>
          <pc:sldMk cId="4194878172" sldId="256"/>
        </pc:sldMkLst>
        <pc:spChg chg="mod">
          <ac:chgData name="Mauricio Arturo Barajas Osorio" userId="2973910c-971f-43c3-ac8c-1c3b26ee2114" providerId="ADAL" clId="{26D68053-ED80-4A9E-8E29-63C0BFD8250E}" dt="2022-05-06T17:03:05.845" v="649" actId="207"/>
          <ac:spMkLst>
            <pc:docMk/>
            <pc:sldMk cId="4194878172" sldId="256"/>
            <ac:spMk id="19" creationId="{4E4E87ED-9265-6A4A-E914-72CC32F0E869}"/>
          </ac:spMkLst>
        </pc:spChg>
        <pc:spChg chg="mod">
          <ac:chgData name="Mauricio Arturo Barajas Osorio" userId="2973910c-971f-43c3-ac8c-1c3b26ee2114" providerId="ADAL" clId="{26D68053-ED80-4A9E-8E29-63C0BFD8250E}" dt="2022-05-06T16:54:59.670" v="625" actId="1035"/>
          <ac:spMkLst>
            <pc:docMk/>
            <pc:sldMk cId="4194878172" sldId="256"/>
            <ac:spMk id="21" creationId="{C8290556-0A07-4B40-9AF5-E2A33B246B63}"/>
          </ac:spMkLst>
        </pc:spChg>
        <pc:spChg chg="del">
          <ac:chgData name="Mauricio Arturo Barajas Osorio" userId="2973910c-971f-43c3-ac8c-1c3b26ee2114" providerId="ADAL" clId="{26D68053-ED80-4A9E-8E29-63C0BFD8250E}" dt="2022-05-06T15:17:22.986" v="174" actId="478"/>
          <ac:spMkLst>
            <pc:docMk/>
            <pc:sldMk cId="4194878172" sldId="256"/>
            <ac:spMk id="30" creationId="{298D93E3-484F-4734-E43D-2F578F76A2ED}"/>
          </ac:spMkLst>
        </pc:spChg>
        <pc:spChg chg="del">
          <ac:chgData name="Mauricio Arturo Barajas Osorio" userId="2973910c-971f-43c3-ac8c-1c3b26ee2114" providerId="ADAL" clId="{26D68053-ED80-4A9E-8E29-63C0BFD8250E}" dt="2022-05-06T15:17:31.335" v="175" actId="478"/>
          <ac:spMkLst>
            <pc:docMk/>
            <pc:sldMk cId="4194878172" sldId="256"/>
            <ac:spMk id="31" creationId="{2DD89874-2042-ACD8-81F8-4849138BB074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32" creationId="{591CD60C-27BC-3363-46CA-4ACB05BC68E3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34" creationId="{45FAAD58-4F24-4790-F1B3-703CA34DDCD7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35" creationId="{8A633BBD-D267-4D35-5460-E32720705311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1" creationId="{1AA349D7-BB64-E467-87DF-A8C0DD3AF154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2" creationId="{B15C486F-A6A4-6DF6-C449-343F876D0527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3" creationId="{D0C1193D-FC7D-C4FE-6FE9-285BEE50EFB6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4" creationId="{87626FD9-54C5-8C02-4C96-69DB03B26EC7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5" creationId="{24FFF505-492C-856B-2352-FD8F67CC69F9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6" creationId="{F345EB13-7302-71D0-437A-EE07D851411F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7" creationId="{6499DC4D-7548-6785-50A3-8C5136C526C1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8" creationId="{8167A41D-D8BB-C61C-44BA-E7AE749C582C}"/>
          </ac:spMkLst>
        </pc:spChg>
        <pc:spChg chg="mod or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49" creationId="{B8ACEF59-072E-AEBC-0DFC-366E535334AF}"/>
          </ac:spMkLst>
        </pc:spChg>
        <pc:spChg chg="del">
          <ac:chgData name="Mauricio Arturo Barajas Osorio" userId="2973910c-971f-43c3-ac8c-1c3b26ee2114" providerId="ADAL" clId="{26D68053-ED80-4A9E-8E29-63C0BFD8250E}" dt="2022-05-06T15:17:33.089" v="176" actId="478"/>
          <ac:spMkLst>
            <pc:docMk/>
            <pc:sldMk cId="4194878172" sldId="256"/>
            <ac:spMk id="50" creationId="{827F472C-B10B-9435-0A40-ED8F55B9E7E7}"/>
          </ac:spMkLst>
        </pc:spChg>
        <pc:spChg chg="del">
          <ac:chgData name="Mauricio Arturo Barajas Osorio" userId="2973910c-971f-43c3-ac8c-1c3b26ee2114" providerId="ADAL" clId="{26D68053-ED80-4A9E-8E29-63C0BFD8250E}" dt="2022-05-06T15:17:35.278" v="177" actId="478"/>
          <ac:spMkLst>
            <pc:docMk/>
            <pc:sldMk cId="4194878172" sldId="256"/>
            <ac:spMk id="51" creationId="{EADEB190-35CE-B40B-BFB3-081B5B5D0226}"/>
          </ac:spMkLst>
        </pc:spChg>
        <pc:spChg chg="del">
          <ac:chgData name="Mauricio Arturo Barajas Osorio" userId="2973910c-971f-43c3-ac8c-1c3b26ee2114" providerId="ADAL" clId="{26D68053-ED80-4A9E-8E29-63C0BFD8250E}" dt="2022-05-06T15:17:37.468" v="178" actId="478"/>
          <ac:spMkLst>
            <pc:docMk/>
            <pc:sldMk cId="4194878172" sldId="256"/>
            <ac:spMk id="52" creationId="{064F5A81-0710-C069-E3E4-E8B4E05E6F77}"/>
          </ac:spMkLst>
        </pc:spChg>
        <pc:spChg chg="del">
          <ac:chgData name="Mauricio Arturo Barajas Osorio" userId="2973910c-971f-43c3-ac8c-1c3b26ee2114" providerId="ADAL" clId="{26D68053-ED80-4A9E-8E29-63C0BFD8250E}" dt="2022-05-06T15:17:39.556" v="179" actId="478"/>
          <ac:spMkLst>
            <pc:docMk/>
            <pc:sldMk cId="4194878172" sldId="256"/>
            <ac:spMk id="53" creationId="{808F34D7-D37E-D4A2-22E9-A9A6BE513213}"/>
          </ac:spMkLst>
        </pc:spChg>
        <pc:spChg chg="mod">
          <ac:chgData name="Mauricio Arturo Barajas Osorio" userId="2973910c-971f-43c3-ac8c-1c3b26ee2114" providerId="ADAL" clId="{26D68053-ED80-4A9E-8E29-63C0BFD8250E}" dt="2022-05-06T16:48:30.109" v="478" actId="20577"/>
          <ac:spMkLst>
            <pc:docMk/>
            <pc:sldMk cId="4194878172" sldId="256"/>
            <ac:spMk id="72" creationId="{DF4506D9-B0FB-42CB-5D67-F383EE599005}"/>
          </ac:spMkLst>
        </pc:spChg>
        <pc:spChg chg="mod">
          <ac:chgData name="Mauricio Arturo Barajas Osorio" userId="2973910c-971f-43c3-ac8c-1c3b26ee2114" providerId="ADAL" clId="{26D68053-ED80-4A9E-8E29-63C0BFD8250E}" dt="2022-05-11T15:29:33.594" v="650" actId="167"/>
          <ac:spMkLst>
            <pc:docMk/>
            <pc:sldMk cId="4194878172" sldId="256"/>
            <ac:spMk id="87" creationId="{66CA0D5A-1C04-BF5D-DED6-E5E413C4B810}"/>
          </ac:spMkLst>
        </pc:spChg>
        <pc:spChg chg="del mod">
          <ac:chgData name="Mauricio Arturo Barajas Osorio" userId="2973910c-971f-43c3-ac8c-1c3b26ee2114" providerId="ADAL" clId="{26D68053-ED80-4A9E-8E29-63C0BFD8250E}" dt="2022-05-06T16:31:20.812" v="191" actId="478"/>
          <ac:spMkLst>
            <pc:docMk/>
            <pc:sldMk cId="4194878172" sldId="256"/>
            <ac:spMk id="88" creationId="{C76C6FCC-6C34-9BF2-271A-C46D7ADCD39A}"/>
          </ac:spMkLst>
        </pc:spChg>
        <pc:spChg chg="mod ord">
          <ac:chgData name="Mauricio Arturo Barajas Osorio" userId="2973910c-971f-43c3-ac8c-1c3b26ee2114" providerId="ADAL" clId="{26D68053-ED80-4A9E-8E29-63C0BFD8250E}" dt="2022-05-11T15:29:37.748" v="651" actId="167"/>
          <ac:spMkLst>
            <pc:docMk/>
            <pc:sldMk cId="4194878172" sldId="256"/>
            <ac:spMk id="89" creationId="{E3046A98-2368-159C-04C1-D3C8524869E1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90" creationId="{D32201E1-89B1-D5B4-327C-B8402632DB7D}"/>
          </ac:spMkLst>
        </pc:spChg>
        <pc:spChg chg="mod">
          <ac:chgData name="Mauricio Arturo Barajas Osorio" userId="2973910c-971f-43c3-ac8c-1c3b26ee2114" providerId="ADAL" clId="{26D68053-ED80-4A9E-8E29-63C0BFD8250E}" dt="2022-05-11T15:29:33.594" v="650" actId="167"/>
          <ac:spMkLst>
            <pc:docMk/>
            <pc:sldMk cId="4194878172" sldId="256"/>
            <ac:spMk id="92" creationId="{DE74ED75-7FD3-3953-BA02-82FE3F303C8B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94" creationId="{4B19C008-B88C-4E70-FFD8-6395E1507EC8}"/>
          </ac:spMkLst>
        </pc:spChg>
        <pc:spChg chg="mod">
          <ac:chgData name="Mauricio Arturo Barajas Osorio" userId="2973910c-971f-43c3-ac8c-1c3b26ee2114" providerId="ADAL" clId="{26D68053-ED80-4A9E-8E29-63C0BFD8250E}" dt="2022-05-11T15:29:33.594" v="650" actId="167"/>
          <ac:spMkLst>
            <pc:docMk/>
            <pc:sldMk cId="4194878172" sldId="256"/>
            <ac:spMk id="95" creationId="{AF6A9D6C-F9DE-3EAA-FD5C-7F342E5DB5F3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96" creationId="{2E1D41A2-8A01-B5AE-F477-848741713ADE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97" creationId="{375CE540-0D88-CBA2-5EED-A5761BFA70F2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98" creationId="{86F3B2ED-1823-D6BB-EB02-FC3BC4F22228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99" creationId="{78D90AC0-38F9-9974-6F32-F2664D44BB45}"/>
          </ac:spMkLst>
        </pc:spChg>
        <pc:spChg chg="mod">
          <ac:chgData name="Mauricio Arturo Barajas Osorio" userId="2973910c-971f-43c3-ac8c-1c3b26ee2114" providerId="ADAL" clId="{26D68053-ED80-4A9E-8E29-63C0BFD8250E}" dt="2022-05-06T16:52:03.504" v="571" actId="1076"/>
          <ac:spMkLst>
            <pc:docMk/>
            <pc:sldMk cId="4194878172" sldId="256"/>
            <ac:spMk id="100" creationId="{FE7CD665-CE92-542F-72A6-07000B30F2CF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101" creationId="{112682FB-2325-B8D1-DFD9-B21BAD5029C4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102" creationId="{5EBEF58B-28C3-0A96-0878-9241F82A1DED}"/>
          </ac:spMkLst>
        </pc:spChg>
        <pc:spChg chg="mod">
          <ac:chgData name="Mauricio Arturo Barajas Osorio" userId="2973910c-971f-43c3-ac8c-1c3b26ee2114" providerId="ADAL" clId="{26D68053-ED80-4A9E-8E29-63C0BFD8250E}" dt="2022-05-06T16:50:09.221" v="544" actId="1076"/>
          <ac:spMkLst>
            <pc:docMk/>
            <pc:sldMk cId="4194878172" sldId="256"/>
            <ac:spMk id="103" creationId="{5E5F2508-8B3C-5F99-E979-E9DF428F1220}"/>
          </ac:spMkLst>
        </pc:spChg>
        <pc:spChg chg="add del mod">
          <ac:chgData name="Mauricio Arturo Barajas Osorio" userId="2973910c-971f-43c3-ac8c-1c3b26ee2114" providerId="ADAL" clId="{26D68053-ED80-4A9E-8E29-63C0BFD8250E}" dt="2022-05-06T16:51:56.136" v="568" actId="21"/>
          <ac:spMkLst>
            <pc:docMk/>
            <pc:sldMk cId="4194878172" sldId="256"/>
            <ac:spMk id="104" creationId="{ED618AFB-D0E3-68B5-2FB5-8EB71DDEC393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105" creationId="{6ABFB3CD-C3B2-F190-1A6E-C895AC10C829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111" creationId="{DAFDF259-0E5F-CCF7-9A9F-A9455E1C8991}"/>
          </ac:spMkLst>
        </pc:spChg>
        <pc:spChg chg="add mod">
          <ac:chgData name="Mauricio Arturo Barajas Osorio" userId="2973910c-971f-43c3-ac8c-1c3b26ee2114" providerId="ADAL" clId="{26D68053-ED80-4A9E-8E29-63C0BFD8250E}" dt="2022-05-06T15:17:16.266" v="173" actId="1036"/>
          <ac:spMkLst>
            <pc:docMk/>
            <pc:sldMk cId="4194878172" sldId="256"/>
            <ac:spMk id="112" creationId="{DFCBA807-64A8-9C2D-EED4-CAE1FDEDE681}"/>
          </ac:spMkLst>
        </pc:spChg>
        <pc:spChg chg="add del mod">
          <ac:chgData name="Mauricio Arturo Barajas Osorio" userId="2973910c-971f-43c3-ac8c-1c3b26ee2114" providerId="ADAL" clId="{26D68053-ED80-4A9E-8E29-63C0BFD8250E}" dt="2022-05-06T15:18:21.284" v="180" actId="478"/>
          <ac:spMkLst>
            <pc:docMk/>
            <pc:sldMk cId="4194878172" sldId="256"/>
            <ac:spMk id="113" creationId="{13D569F5-7F49-B5DD-DAA7-069BD76F6412}"/>
          </ac:spMkLst>
        </pc:spChg>
        <pc:spChg chg="add mod">
          <ac:chgData name="Mauricio Arturo Barajas Osorio" userId="2973910c-971f-43c3-ac8c-1c3b26ee2114" providerId="ADAL" clId="{26D68053-ED80-4A9E-8E29-63C0BFD8250E}" dt="2022-05-06T16:52:55.218" v="588" actId="207"/>
          <ac:spMkLst>
            <pc:docMk/>
            <pc:sldMk cId="4194878172" sldId="256"/>
            <ac:spMk id="114" creationId="{13E4DC3C-831B-A047-5BA1-10A1C25288E5}"/>
          </ac:spMkLst>
        </pc:spChg>
        <pc:spChg chg="add mod ord">
          <ac:chgData name="Mauricio Arturo Barajas Osorio" userId="2973910c-971f-43c3-ac8c-1c3b26ee2114" providerId="ADAL" clId="{26D68053-ED80-4A9E-8E29-63C0BFD8250E}" dt="2022-05-06T16:51:45.729" v="564" actId="1036"/>
          <ac:spMkLst>
            <pc:docMk/>
            <pc:sldMk cId="4194878172" sldId="256"/>
            <ac:spMk id="115" creationId="{114F19DF-4381-2111-BF45-B99B0FB4017E}"/>
          </ac:spMkLst>
        </pc:spChg>
        <pc:spChg chg="add del mod">
          <ac:chgData name="Mauricio Arturo Barajas Osorio" userId="2973910c-971f-43c3-ac8c-1c3b26ee2114" providerId="ADAL" clId="{26D68053-ED80-4A9E-8E29-63C0BFD8250E}" dt="2022-05-06T16:42:10.610" v="389" actId="478"/>
          <ac:spMkLst>
            <pc:docMk/>
            <pc:sldMk cId="4194878172" sldId="256"/>
            <ac:spMk id="116" creationId="{EC8384D2-2297-B7FA-409C-D795C38721EA}"/>
          </ac:spMkLst>
        </pc:spChg>
        <pc:spChg chg="add del mod">
          <ac:chgData name="Mauricio Arturo Barajas Osorio" userId="2973910c-971f-43c3-ac8c-1c3b26ee2114" providerId="ADAL" clId="{26D68053-ED80-4A9E-8E29-63C0BFD8250E}" dt="2022-05-06T16:42:11.064" v="390" actId="478"/>
          <ac:spMkLst>
            <pc:docMk/>
            <pc:sldMk cId="4194878172" sldId="256"/>
            <ac:spMk id="117" creationId="{EAEF446F-396D-C4CB-4FFF-8D8A5545AE35}"/>
          </ac:spMkLst>
        </pc:spChg>
        <pc:spChg chg="add del mod">
          <ac:chgData name="Mauricio Arturo Barajas Osorio" userId="2973910c-971f-43c3-ac8c-1c3b26ee2114" providerId="ADAL" clId="{26D68053-ED80-4A9E-8E29-63C0BFD8250E}" dt="2022-05-06T16:42:06.172" v="387" actId="478"/>
          <ac:spMkLst>
            <pc:docMk/>
            <pc:sldMk cId="4194878172" sldId="256"/>
            <ac:spMk id="118" creationId="{E5911919-036D-688C-0B9B-10E59910E4A6}"/>
          </ac:spMkLst>
        </pc:spChg>
        <pc:spChg chg="add mod ord">
          <ac:chgData name="Mauricio Arturo Barajas Osorio" userId="2973910c-971f-43c3-ac8c-1c3b26ee2114" providerId="ADAL" clId="{26D68053-ED80-4A9E-8E29-63C0BFD8250E}" dt="2022-05-06T16:51:45.729" v="564" actId="1036"/>
          <ac:spMkLst>
            <pc:docMk/>
            <pc:sldMk cId="4194878172" sldId="256"/>
            <ac:spMk id="119" creationId="{09ED9163-2CC1-B45B-869D-CBEA2C1D0B1C}"/>
          </ac:spMkLst>
        </pc:spChg>
        <pc:spChg chg="add mod ord">
          <ac:chgData name="Mauricio Arturo Barajas Osorio" userId="2973910c-971f-43c3-ac8c-1c3b26ee2114" providerId="ADAL" clId="{26D68053-ED80-4A9E-8E29-63C0BFD8250E}" dt="2022-05-06T16:51:45.729" v="564" actId="1036"/>
          <ac:spMkLst>
            <pc:docMk/>
            <pc:sldMk cId="4194878172" sldId="256"/>
            <ac:spMk id="120" creationId="{39AEDED6-EF8A-3CAC-EAFD-A9C67EBCA549}"/>
          </ac:spMkLst>
        </pc:spChg>
        <pc:spChg chg="add mod ord">
          <ac:chgData name="Mauricio Arturo Barajas Osorio" userId="2973910c-971f-43c3-ac8c-1c3b26ee2114" providerId="ADAL" clId="{26D68053-ED80-4A9E-8E29-63C0BFD8250E}" dt="2022-05-06T16:51:45.729" v="564" actId="1036"/>
          <ac:spMkLst>
            <pc:docMk/>
            <pc:sldMk cId="4194878172" sldId="256"/>
            <ac:spMk id="121" creationId="{867D90E5-57BC-BE94-71FE-8A5A85AF4F2A}"/>
          </ac:spMkLst>
        </pc:spChg>
        <pc:spChg chg="add del mod">
          <ac:chgData name="Mauricio Arturo Barajas Osorio" userId="2973910c-971f-43c3-ac8c-1c3b26ee2114" providerId="ADAL" clId="{26D68053-ED80-4A9E-8E29-63C0BFD8250E}" dt="2022-05-06T16:49:05.688" v="508" actId="478"/>
          <ac:spMkLst>
            <pc:docMk/>
            <pc:sldMk cId="4194878172" sldId="256"/>
            <ac:spMk id="122" creationId="{6BE3575C-0778-CCFB-F840-7D8D63B6018D}"/>
          </ac:spMkLst>
        </pc:spChg>
        <pc:spChg chg="add mod">
          <ac:chgData name="Mauricio Arturo Barajas Osorio" userId="2973910c-971f-43c3-ac8c-1c3b26ee2114" providerId="ADAL" clId="{26D68053-ED80-4A9E-8E29-63C0BFD8250E}" dt="2022-05-06T16:51:45.729" v="564" actId="1036"/>
          <ac:spMkLst>
            <pc:docMk/>
            <pc:sldMk cId="4194878172" sldId="256"/>
            <ac:spMk id="123" creationId="{BC77AC99-CC0D-EE96-0CB7-E32EC0641E5A}"/>
          </ac:spMkLst>
        </pc:spChg>
        <pc:spChg chg="add del mod">
          <ac:chgData name="Mauricio Arturo Barajas Osorio" userId="2973910c-971f-43c3-ac8c-1c3b26ee2114" providerId="ADAL" clId="{26D68053-ED80-4A9E-8E29-63C0BFD8250E}" dt="2022-05-06T16:51:52.425" v="566"/>
          <ac:spMkLst>
            <pc:docMk/>
            <pc:sldMk cId="4194878172" sldId="256"/>
            <ac:spMk id="126" creationId="{EA2EB5D5-C75F-6C05-33C4-3A08FA19A43D}"/>
          </ac:spMkLst>
        </pc:spChg>
        <pc:spChg chg="add mod">
          <ac:chgData name="Mauricio Arturo Barajas Osorio" userId="2973910c-971f-43c3-ac8c-1c3b26ee2114" providerId="ADAL" clId="{26D68053-ED80-4A9E-8E29-63C0BFD8250E}" dt="2022-05-06T16:52:39.182" v="585" actId="14100"/>
          <ac:spMkLst>
            <pc:docMk/>
            <pc:sldMk cId="4194878172" sldId="256"/>
            <ac:spMk id="127" creationId="{451D1BD7-952A-4144-5920-68FDDE30E058}"/>
          </ac:spMkLst>
        </pc:spChg>
        <pc:spChg chg="add mod">
          <ac:chgData name="Mauricio Arturo Barajas Osorio" userId="2973910c-971f-43c3-ac8c-1c3b26ee2114" providerId="ADAL" clId="{26D68053-ED80-4A9E-8E29-63C0BFD8250E}" dt="2022-05-06T16:56:08.507" v="630"/>
          <ac:spMkLst>
            <pc:docMk/>
            <pc:sldMk cId="4194878172" sldId="256"/>
            <ac:spMk id="128" creationId="{C4F1F56B-17D7-9241-C3BE-A17AB5B2E758}"/>
          </ac:spMkLst>
        </pc:spChg>
        <pc:spChg chg="add del mod">
          <ac:chgData name="Mauricio Arturo Barajas Osorio" userId="2973910c-971f-43c3-ac8c-1c3b26ee2114" providerId="ADAL" clId="{26D68053-ED80-4A9E-8E29-63C0BFD8250E}" dt="2022-05-06T16:53:06.416" v="590" actId="478"/>
          <ac:spMkLst>
            <pc:docMk/>
            <pc:sldMk cId="4194878172" sldId="256"/>
            <ac:spMk id="129" creationId="{E6F2B1C0-AC5A-06FC-7AA3-287B37F7EFAF}"/>
          </ac:spMkLst>
        </pc:spChg>
        <pc:spChg chg="add mod">
          <ac:chgData name="Mauricio Arturo Barajas Osorio" userId="2973910c-971f-43c3-ac8c-1c3b26ee2114" providerId="ADAL" clId="{26D68053-ED80-4A9E-8E29-63C0BFD8250E}" dt="2022-05-06T16:53:58.658" v="616" actId="1076"/>
          <ac:spMkLst>
            <pc:docMk/>
            <pc:sldMk cId="4194878172" sldId="256"/>
            <ac:spMk id="130" creationId="{8A48A9C4-1E38-8ADE-7679-660370E78F53}"/>
          </ac:spMkLst>
        </pc:spChg>
        <pc:spChg chg="add mod">
          <ac:chgData name="Mauricio Arturo Barajas Osorio" userId="2973910c-971f-43c3-ac8c-1c3b26ee2114" providerId="ADAL" clId="{26D68053-ED80-4A9E-8E29-63C0BFD8250E}" dt="2022-05-06T16:54:02.806" v="617" actId="1076"/>
          <ac:spMkLst>
            <pc:docMk/>
            <pc:sldMk cId="4194878172" sldId="256"/>
            <ac:spMk id="131" creationId="{1FFDB4A1-7B80-E90A-9A2E-5C025657A14C}"/>
          </ac:spMkLst>
        </pc:spChg>
        <pc:spChg chg="add mod">
          <ac:chgData name="Mauricio Arturo Barajas Osorio" userId="2973910c-971f-43c3-ac8c-1c3b26ee2114" providerId="ADAL" clId="{26D68053-ED80-4A9E-8E29-63C0BFD8250E}" dt="2022-05-06T16:53:41.904" v="606" actId="1076"/>
          <ac:spMkLst>
            <pc:docMk/>
            <pc:sldMk cId="4194878172" sldId="256"/>
            <ac:spMk id="132" creationId="{0EA5D0FE-AE6F-FE39-C3F0-B469D22D978E}"/>
          </ac:spMkLst>
        </pc:spChg>
        <pc:spChg chg="add mod">
          <ac:chgData name="Mauricio Arturo Barajas Osorio" userId="2973910c-971f-43c3-ac8c-1c3b26ee2114" providerId="ADAL" clId="{26D68053-ED80-4A9E-8E29-63C0BFD8250E}" dt="2022-05-06T16:53:44.841" v="612" actId="20577"/>
          <ac:spMkLst>
            <pc:docMk/>
            <pc:sldMk cId="4194878172" sldId="256"/>
            <ac:spMk id="133" creationId="{9E2FCAC9-A7FB-F654-E894-BAC10BFFDCD2}"/>
          </ac:spMkLst>
        </pc:spChg>
        <pc:spChg chg="add del mod">
          <ac:chgData name="Mauricio Arturo Barajas Osorio" userId="2973910c-971f-43c3-ac8c-1c3b26ee2114" providerId="ADAL" clId="{26D68053-ED80-4A9E-8E29-63C0BFD8250E}" dt="2022-05-06T16:53:53.284" v="615" actId="478"/>
          <ac:spMkLst>
            <pc:docMk/>
            <pc:sldMk cId="4194878172" sldId="256"/>
            <ac:spMk id="134" creationId="{6657436C-5594-7CB6-75C1-C833AFC590C4}"/>
          </ac:spMkLst>
        </pc:spChg>
        <pc:spChg chg="add del mod">
          <ac:chgData name="Mauricio Arturo Barajas Osorio" userId="2973910c-971f-43c3-ac8c-1c3b26ee2114" providerId="ADAL" clId="{26D68053-ED80-4A9E-8E29-63C0BFD8250E}" dt="2022-05-06T16:53:51.588" v="614" actId="478"/>
          <ac:spMkLst>
            <pc:docMk/>
            <pc:sldMk cId="4194878172" sldId="256"/>
            <ac:spMk id="135" creationId="{459FF33A-C8D1-25B0-F37C-27730F6C5C18}"/>
          </ac:spMkLst>
        </pc:spChg>
        <pc:spChg chg="add mod">
          <ac:chgData name="Mauricio Arturo Barajas Osorio" userId="2973910c-971f-43c3-ac8c-1c3b26ee2114" providerId="ADAL" clId="{26D68053-ED80-4A9E-8E29-63C0BFD8250E}" dt="2022-05-11T15:29:33.594" v="650" actId="167"/>
          <ac:spMkLst>
            <pc:docMk/>
            <pc:sldMk cId="4194878172" sldId="256"/>
            <ac:spMk id="136" creationId="{D7F2DAAB-2BCD-4446-A459-65E2570A697B}"/>
          </ac:spMkLst>
        </pc:spChg>
        <pc:spChg chg="add mod">
          <ac:chgData name="Mauricio Arturo Barajas Osorio" userId="2973910c-971f-43c3-ac8c-1c3b26ee2114" providerId="ADAL" clId="{26D68053-ED80-4A9E-8E29-63C0BFD8250E}" dt="2022-05-06T16:55:16.229" v="629" actId="1036"/>
          <ac:spMkLst>
            <pc:docMk/>
            <pc:sldMk cId="4194878172" sldId="256"/>
            <ac:spMk id="137" creationId="{785D80E5-65DD-D2DD-6056-0BE57137A1E7}"/>
          </ac:spMkLst>
        </pc:spChg>
        <pc:picChg chg="add del mod">
          <ac:chgData name="Mauricio Arturo Barajas Osorio" userId="2973910c-971f-43c3-ac8c-1c3b26ee2114" providerId="ADAL" clId="{26D68053-ED80-4A9E-8E29-63C0BFD8250E}" dt="2022-05-06T16:35:01.238" v="274" actId="478"/>
          <ac:picMkLst>
            <pc:docMk/>
            <pc:sldMk cId="4194878172" sldId="256"/>
            <ac:picMk id="2" creationId="{F9F8FF0A-2C32-14D6-3FF9-A3060331AC6B}"/>
          </ac:picMkLst>
        </pc:picChg>
        <pc:picChg chg="add mod modCrop">
          <ac:chgData name="Mauricio Arturo Barajas Osorio" userId="2973910c-971f-43c3-ac8c-1c3b26ee2114" providerId="ADAL" clId="{26D68053-ED80-4A9E-8E29-63C0BFD8250E}" dt="2022-05-06T16:41:53.853" v="381" actId="1076"/>
          <ac:picMkLst>
            <pc:docMk/>
            <pc:sldMk cId="4194878172" sldId="256"/>
            <ac:picMk id="5" creationId="{01389C50-DB11-4B8E-E44D-3C6DBFEC9D62}"/>
          </ac:picMkLst>
        </pc:picChg>
        <pc:picChg chg="add del mod">
          <ac:chgData name="Mauricio Arturo Barajas Osorio" userId="2973910c-971f-43c3-ac8c-1c3b26ee2114" providerId="ADAL" clId="{26D68053-ED80-4A9E-8E29-63C0BFD8250E}" dt="2022-05-06T16:35:37.940" v="284" actId="478"/>
          <ac:picMkLst>
            <pc:docMk/>
            <pc:sldMk cId="4194878172" sldId="256"/>
            <ac:picMk id="8" creationId="{FF088048-E775-DCAE-F964-584FB4325654}"/>
          </ac:picMkLst>
        </pc:picChg>
        <pc:picChg chg="add mod">
          <ac:chgData name="Mauricio Arturo Barajas Osorio" userId="2973910c-971f-43c3-ac8c-1c3b26ee2114" providerId="ADAL" clId="{26D68053-ED80-4A9E-8E29-63C0BFD8250E}" dt="2022-05-06T16:40:36.951" v="347" actId="1038"/>
          <ac:picMkLst>
            <pc:docMk/>
            <pc:sldMk cId="4194878172" sldId="256"/>
            <ac:picMk id="9" creationId="{206CCBF5-3956-B882-BC51-2C8559CE839C}"/>
          </ac:picMkLst>
        </pc:picChg>
        <pc:picChg chg="add del mod modCrop">
          <ac:chgData name="Mauricio Arturo Barajas Osorio" userId="2973910c-971f-43c3-ac8c-1c3b26ee2114" providerId="ADAL" clId="{26D68053-ED80-4A9E-8E29-63C0BFD8250E}" dt="2022-05-06T16:58:23.075" v="631" actId="478"/>
          <ac:picMkLst>
            <pc:docMk/>
            <pc:sldMk cId="4194878172" sldId="256"/>
            <ac:picMk id="11" creationId="{E078F4DF-0313-DACE-A494-3659029443A6}"/>
          </ac:picMkLst>
        </pc:picChg>
        <pc:picChg chg="add mod modCrop">
          <ac:chgData name="Mauricio Arturo Barajas Osorio" userId="2973910c-971f-43c3-ac8c-1c3b26ee2114" providerId="ADAL" clId="{26D68053-ED80-4A9E-8E29-63C0BFD8250E}" dt="2022-05-06T16:59:05.059" v="647" actId="14100"/>
          <ac:picMkLst>
            <pc:docMk/>
            <pc:sldMk cId="4194878172" sldId="256"/>
            <ac:picMk id="15" creationId="{FD48A7F9-2A53-6F88-158B-298F56AE77EB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33" creationId="{54FA8B2A-9739-2292-D98E-93775E00E77F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36" creationId="{82FC384C-931E-0208-5FE9-054EE31B636D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37" creationId="{A040B1B9-7FF6-8130-C4DD-2D5CEB2EBC6A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38" creationId="{EB1D42AE-EA91-B4DD-42C2-001BC50664B4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39" creationId="{6BB19A25-2E92-B931-72FD-DD8968482704}"/>
          </ac:picMkLst>
        </pc:picChg>
        <pc:picChg chg="mod ord">
          <ac:chgData name="Mauricio Arturo Barajas Osorio" userId="2973910c-971f-43c3-ac8c-1c3b26ee2114" providerId="ADAL" clId="{26D68053-ED80-4A9E-8E29-63C0BFD8250E}" dt="2022-05-06T15:17:16.266" v="173" actId="1036"/>
          <ac:picMkLst>
            <pc:docMk/>
            <pc:sldMk cId="4194878172" sldId="256"/>
            <ac:picMk id="40" creationId="{B34A478B-03BC-4B97-7095-7E785AF9992D}"/>
          </ac:picMkLst>
        </pc:picChg>
        <pc:picChg chg="mod ord modCrop">
          <ac:chgData name="Mauricio Arturo Barajas Osorio" userId="2973910c-971f-43c3-ac8c-1c3b26ee2114" providerId="ADAL" clId="{26D68053-ED80-4A9E-8E29-63C0BFD8250E}" dt="2022-05-11T15:58:29.927" v="653" actId="167"/>
          <ac:picMkLst>
            <pc:docMk/>
            <pc:sldMk cId="4194878172" sldId="256"/>
            <ac:picMk id="91" creationId="{F22C65C4-F5C9-EFDF-C5F8-2AE646F92119}"/>
          </ac:picMkLst>
        </pc:picChg>
        <pc:picChg chg="mod">
          <ac:chgData name="Mauricio Arturo Barajas Osorio" userId="2973910c-971f-43c3-ac8c-1c3b26ee2114" providerId="ADAL" clId="{26D68053-ED80-4A9E-8E29-63C0BFD8250E}" dt="2022-05-11T15:29:33.594" v="650" actId="167"/>
          <ac:picMkLst>
            <pc:docMk/>
            <pc:sldMk cId="4194878172" sldId="256"/>
            <ac:picMk id="93" creationId="{432C1CFB-176F-9E83-D059-E937836107E7}"/>
          </ac:picMkLst>
        </pc:picChg>
        <pc:picChg chg="mod">
          <ac:chgData name="Mauricio Arturo Barajas Osorio" userId="2973910c-971f-43c3-ac8c-1c3b26ee2114" providerId="ADAL" clId="{26D68053-ED80-4A9E-8E29-63C0BFD8250E}" dt="2022-05-11T15:30:06.178" v="652" actId="1076"/>
          <ac:picMkLst>
            <pc:docMk/>
            <pc:sldMk cId="4194878172" sldId="256"/>
            <ac:picMk id="106" creationId="{FDCC8DFC-1CBC-E623-4EFF-6FB1E768B184}"/>
          </ac:picMkLst>
        </pc:picChg>
        <pc:picChg chg="mod">
          <ac:chgData name="Mauricio Arturo Barajas Osorio" userId="2973910c-971f-43c3-ac8c-1c3b26ee2114" providerId="ADAL" clId="{26D68053-ED80-4A9E-8E29-63C0BFD8250E}" dt="2022-05-06T16:51:45.729" v="564" actId="1036"/>
          <ac:picMkLst>
            <pc:docMk/>
            <pc:sldMk cId="4194878172" sldId="256"/>
            <ac:picMk id="107" creationId="{7C834DEA-0F26-F2E3-96B9-C7DC58C12DF2}"/>
          </ac:picMkLst>
        </pc:picChg>
        <pc:picChg chg="mod">
          <ac:chgData name="Mauricio Arturo Barajas Osorio" userId="2973910c-971f-43c3-ac8c-1c3b26ee2114" providerId="ADAL" clId="{26D68053-ED80-4A9E-8E29-63C0BFD8250E}" dt="2022-05-06T16:51:45.729" v="564" actId="1036"/>
          <ac:picMkLst>
            <pc:docMk/>
            <pc:sldMk cId="4194878172" sldId="256"/>
            <ac:picMk id="108" creationId="{235884E4-A17D-355D-9FF3-A2BF5FD32ED7}"/>
          </ac:picMkLst>
        </pc:picChg>
        <pc:picChg chg="mod">
          <ac:chgData name="Mauricio Arturo Barajas Osorio" userId="2973910c-971f-43c3-ac8c-1c3b26ee2114" providerId="ADAL" clId="{26D68053-ED80-4A9E-8E29-63C0BFD8250E}" dt="2022-05-06T16:51:45.729" v="564" actId="1036"/>
          <ac:picMkLst>
            <pc:docMk/>
            <pc:sldMk cId="4194878172" sldId="256"/>
            <ac:picMk id="109" creationId="{A5DCC869-1CED-B037-4C5D-0EC63B9ED849}"/>
          </ac:picMkLst>
        </pc:picChg>
        <pc:picChg chg="mod">
          <ac:chgData name="Mauricio Arturo Barajas Osorio" userId="2973910c-971f-43c3-ac8c-1c3b26ee2114" providerId="ADAL" clId="{26D68053-ED80-4A9E-8E29-63C0BFD8250E}" dt="2022-05-06T16:51:45.729" v="564" actId="1036"/>
          <ac:picMkLst>
            <pc:docMk/>
            <pc:sldMk cId="4194878172" sldId="256"/>
            <ac:picMk id="110" creationId="{4970DE49-38DE-1906-8723-E88A5C921D10}"/>
          </ac:picMkLst>
        </pc:picChg>
        <pc:picChg chg="add del mod">
          <ac:chgData name="Mauricio Arturo Barajas Osorio" userId="2973910c-971f-43c3-ac8c-1c3b26ee2114" providerId="ADAL" clId="{26D68053-ED80-4A9E-8E29-63C0BFD8250E}" dt="2022-05-06T16:35:45.524" v="288" actId="478"/>
          <ac:picMkLst>
            <pc:docMk/>
            <pc:sldMk cId="4194878172" sldId="256"/>
            <ac:picMk id="113" creationId="{BF7DF7D6-9B32-89E3-BBFD-56511A36FA0D}"/>
          </ac:picMkLst>
        </pc:picChg>
        <pc:picChg chg="add del mod">
          <ac:chgData name="Mauricio Arturo Barajas Osorio" userId="2973910c-971f-43c3-ac8c-1c3b26ee2114" providerId="ADAL" clId="{26D68053-ED80-4A9E-8E29-63C0BFD8250E}" dt="2022-05-06T16:49:29.480" v="538" actId="478"/>
          <ac:picMkLst>
            <pc:docMk/>
            <pc:sldMk cId="4194878172" sldId="256"/>
            <ac:picMk id="124" creationId="{18C873FD-97FE-0D7F-FD69-6409734C5B7B}"/>
          </ac:picMkLst>
        </pc:picChg>
        <pc:picChg chg="add mod">
          <ac:chgData name="Mauricio Arturo Barajas Osorio" userId="2973910c-971f-43c3-ac8c-1c3b26ee2114" providerId="ADAL" clId="{26D68053-ED80-4A9E-8E29-63C0BFD8250E}" dt="2022-05-06T16:51:45.729" v="564" actId="1036"/>
          <ac:picMkLst>
            <pc:docMk/>
            <pc:sldMk cId="4194878172" sldId="256"/>
            <ac:picMk id="125" creationId="{8E1D4BB3-7E18-C018-7BD4-FAA3188843F9}"/>
          </ac:picMkLst>
        </pc:picChg>
        <pc:picChg chg="add del mod">
          <ac:chgData name="Mauricio Arturo Barajas Osorio" userId="2973910c-971f-43c3-ac8c-1c3b26ee2114" providerId="ADAL" clId="{26D68053-ED80-4A9E-8E29-63C0BFD8250E}" dt="2022-05-06T16:38:43.538" v="317" actId="478"/>
          <ac:picMkLst>
            <pc:docMk/>
            <pc:sldMk cId="4194878172" sldId="256"/>
            <ac:picMk id="1026" creationId="{3659B018-72DA-2924-3855-30F7776A3734}"/>
          </ac:picMkLst>
        </pc:picChg>
        <pc:picChg chg="del mod">
          <ac:chgData name="Mauricio Arturo Barajas Osorio" userId="2973910c-971f-43c3-ac8c-1c3b26ee2114" providerId="ADAL" clId="{26D68053-ED80-4A9E-8E29-63C0BFD8250E}" dt="2022-05-06T16:44:46.712" v="409" actId="478"/>
          <ac:picMkLst>
            <pc:docMk/>
            <pc:sldMk cId="4194878172" sldId="256"/>
            <ac:picMk id="1028" creationId="{4AB3635B-24E2-A0F7-DA97-10D076AA1647}"/>
          </ac:picMkLst>
        </pc:picChg>
        <pc:picChg chg="add mod">
          <ac:chgData name="Mauricio Arturo Barajas Osorio" userId="2973910c-971f-43c3-ac8c-1c3b26ee2114" providerId="ADAL" clId="{26D68053-ED80-4A9E-8E29-63C0BFD8250E}" dt="2022-05-06T16:40:48.082" v="350" actId="1076"/>
          <ac:picMkLst>
            <pc:docMk/>
            <pc:sldMk cId="4194878172" sldId="256"/>
            <ac:picMk id="1030" creationId="{3CAC45AA-F3FB-F1B9-EB9F-E44036BC7789}"/>
          </ac:picMkLst>
        </pc:picChg>
        <pc:picChg chg="mod">
          <ac:chgData name="Mauricio Arturo Barajas Osorio" userId="2973910c-971f-43c3-ac8c-1c3b26ee2114" providerId="ADAL" clId="{26D68053-ED80-4A9E-8E29-63C0BFD8250E}" dt="2022-05-06T16:59:08.838" v="648" actId="1076"/>
          <ac:picMkLst>
            <pc:docMk/>
            <pc:sldMk cId="4194878172" sldId="256"/>
            <ac:picMk id="1032" creationId="{ECE990C5-B914-D954-0849-112CB2ACBA52}"/>
          </ac:picMkLst>
        </pc:picChg>
      </pc:sldChg>
      <pc:sldChg chg="del">
        <pc:chgData name="Mauricio Arturo Barajas Osorio" userId="2973910c-971f-43c3-ac8c-1c3b26ee2114" providerId="ADAL" clId="{26D68053-ED80-4A9E-8E29-63C0BFD8250E}" dt="2022-05-06T15:19:09.108" v="186" actId="47"/>
        <pc:sldMkLst>
          <pc:docMk/>
          <pc:sldMk cId="2759390454" sldId="257"/>
        </pc:sldMkLst>
      </pc:sldChg>
    </pc:docChg>
  </pc:docChgLst>
  <pc:docChgLst>
    <pc:chgData name="Jose Salvador Atemiz Martinez" userId="S::jose.atemiz@tutum.com.mx::f5c8f49b-a72a-478a-bb9d-7cb48fa15d7f" providerId="AD" clId="Web-{31026CF3-6FC0-F8C4-B558-3021B488B5C1}"/>
    <pc:docChg chg="modSld">
      <pc:chgData name="Jose Salvador Atemiz Martinez" userId="S::jose.atemiz@tutum.com.mx::f5c8f49b-a72a-478a-bb9d-7cb48fa15d7f" providerId="AD" clId="Web-{31026CF3-6FC0-F8C4-B558-3021B488B5C1}" dt="2022-05-11T17:17:59.325" v="2" actId="20577"/>
      <pc:docMkLst>
        <pc:docMk/>
      </pc:docMkLst>
      <pc:sldChg chg="modSp">
        <pc:chgData name="Jose Salvador Atemiz Martinez" userId="S::jose.atemiz@tutum.com.mx::f5c8f49b-a72a-478a-bb9d-7cb48fa15d7f" providerId="AD" clId="Web-{31026CF3-6FC0-F8C4-B558-3021B488B5C1}" dt="2022-05-11T17:17:59.325" v="2" actId="20577"/>
        <pc:sldMkLst>
          <pc:docMk/>
          <pc:sldMk cId="4194878172" sldId="256"/>
        </pc:sldMkLst>
        <pc:spChg chg="mod">
          <ac:chgData name="Jose Salvador Atemiz Martinez" userId="S::jose.atemiz@tutum.com.mx::f5c8f49b-a72a-478a-bb9d-7cb48fa15d7f" providerId="AD" clId="Web-{31026CF3-6FC0-F8C4-B558-3021B488B5C1}" dt="2022-05-11T17:17:59.325" v="2" actId="20577"/>
          <ac:spMkLst>
            <pc:docMk/>
            <pc:sldMk cId="4194878172" sldId="256"/>
            <ac:spMk id="100" creationId="{FE7CD665-CE92-542F-72A6-07000B30F2CF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662760"/>
            <a:ext cx="4857750" cy="3537185"/>
          </a:xfrm>
        </p:spPr>
        <p:txBody>
          <a:bodyPr anchor="b"/>
          <a:lstStyle>
            <a:lvl1pPr algn="ctr">
              <a:defRPr sz="375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5336352"/>
            <a:ext cx="4286250" cy="2452981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1500" indent="0" algn="ctr">
              <a:buNone/>
              <a:defRPr sz="1125"/>
            </a:lvl3pPr>
            <a:lvl4pPr marL="857250" indent="0" algn="ctr">
              <a:buNone/>
              <a:defRPr sz="1000"/>
            </a:lvl4pPr>
            <a:lvl5pPr marL="1143000" indent="0" algn="ctr">
              <a:buNone/>
              <a:defRPr sz="1000"/>
            </a:lvl5pPr>
            <a:lvl6pPr marL="1428750" indent="0" algn="ctr">
              <a:buNone/>
              <a:defRPr sz="1000"/>
            </a:lvl6pPr>
            <a:lvl7pPr marL="1714500" indent="0" algn="ctr">
              <a:buNone/>
              <a:defRPr sz="1000"/>
            </a:lvl7pPr>
            <a:lvl8pPr marL="2000250" indent="0" algn="ctr">
              <a:buNone/>
              <a:defRPr sz="1000"/>
            </a:lvl8pPr>
            <a:lvl9pPr marL="2286000" indent="0" algn="ctr">
              <a:buNone/>
              <a:defRPr sz="10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0147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774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540926"/>
            <a:ext cx="1232297" cy="861013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540926"/>
            <a:ext cx="3625453" cy="861013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6152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2770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2532947"/>
            <a:ext cx="4929188" cy="4226277"/>
          </a:xfrm>
        </p:spPr>
        <p:txBody>
          <a:bodyPr anchor="b"/>
          <a:lstStyle>
            <a:lvl1pPr>
              <a:defRPr sz="375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6799207"/>
            <a:ext cx="4929188" cy="2222499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5029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2704629"/>
            <a:ext cx="2428875" cy="644642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2704629"/>
            <a:ext cx="2428875" cy="644642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63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540928"/>
            <a:ext cx="4929188" cy="196379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2490612"/>
            <a:ext cx="2417713" cy="12206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3711222"/>
            <a:ext cx="2417713" cy="545864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2490612"/>
            <a:ext cx="2429619" cy="12206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3711222"/>
            <a:ext cx="2429619" cy="545864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500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484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297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677333"/>
            <a:ext cx="1843236" cy="2370667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1462854"/>
            <a:ext cx="2893219" cy="7220185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3048000"/>
            <a:ext cx="1843236" cy="5646797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828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677333"/>
            <a:ext cx="1843236" cy="2370667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1462854"/>
            <a:ext cx="2893219" cy="7220185"/>
          </a:xfrm>
        </p:spPr>
        <p:txBody>
          <a:bodyPr anchor="t"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3048000"/>
            <a:ext cx="1843236" cy="5646797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4601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540928"/>
            <a:ext cx="4929188" cy="19637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2704629"/>
            <a:ext cx="4929188" cy="6446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9416817"/>
            <a:ext cx="1285875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DFBA3-A518-4EF7-8276-0A5B3610F954}" type="datetimeFigureOut">
              <a:rPr lang="es-MX" smtClean="0"/>
              <a:t>11/05/2022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9416817"/>
            <a:ext cx="1928813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9416817"/>
            <a:ext cx="1285875" cy="540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B6E24-509D-4D85-90E6-F09C8AD010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414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715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2875" indent="-142875" algn="l" defTabSz="5715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28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6.png"/><Relationship Id="rId26" Type="http://schemas.openxmlformats.org/officeDocument/2006/relationships/image" Target="../media/image22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5.png"/><Relationship Id="rId25" Type="http://schemas.microsoft.com/office/2007/relationships/hdphoto" Target="../media/hdphoto3.wdp"/><Relationship Id="rId2" Type="http://schemas.openxmlformats.org/officeDocument/2006/relationships/image" Target="../media/image1.jpeg"/><Relationship Id="rId16" Type="http://schemas.microsoft.com/office/2007/relationships/hdphoto" Target="../media/hdphoto1.wdp"/><Relationship Id="rId20" Type="http://schemas.openxmlformats.org/officeDocument/2006/relationships/image" Target="../media/image17.png"/><Relationship Id="rId29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24" Type="http://schemas.openxmlformats.org/officeDocument/2006/relationships/image" Target="../media/image21.png"/><Relationship Id="rId5" Type="http://schemas.openxmlformats.org/officeDocument/2006/relationships/image" Target="../media/image4.jpeg"/><Relationship Id="rId15" Type="http://schemas.openxmlformats.org/officeDocument/2006/relationships/image" Target="../media/image14.png"/><Relationship Id="rId23" Type="http://schemas.openxmlformats.org/officeDocument/2006/relationships/image" Target="../media/image20.png"/><Relationship Id="rId28" Type="http://schemas.openxmlformats.org/officeDocument/2006/relationships/image" Target="../media/image24.png"/><Relationship Id="rId10" Type="http://schemas.openxmlformats.org/officeDocument/2006/relationships/image" Target="../media/image9.png"/><Relationship Id="rId19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19.png"/><Relationship Id="rId27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n 90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F22C65C4-F5C9-EFDF-C5F8-2AE646F921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05"/>
          <a:stretch/>
        </p:blipFill>
        <p:spPr>
          <a:xfrm>
            <a:off x="4968" y="9304071"/>
            <a:ext cx="5708009" cy="860339"/>
          </a:xfrm>
          <a:prstGeom prst="rect">
            <a:avLst/>
          </a:prstGeom>
        </p:spPr>
      </p:pic>
      <p:sp>
        <p:nvSpPr>
          <p:cNvPr id="89" name="Rectángulo 88">
            <a:extLst>
              <a:ext uri="{FF2B5EF4-FFF2-40B4-BE49-F238E27FC236}">
                <a16:creationId xmlns:a16="http://schemas.microsoft.com/office/drawing/2014/main" id="{E3046A98-2368-159C-04C1-D3C8524869E1}"/>
              </a:ext>
            </a:extLst>
          </p:cNvPr>
          <p:cNvSpPr/>
          <p:nvPr/>
        </p:nvSpPr>
        <p:spPr>
          <a:xfrm>
            <a:off x="1473" y="9295837"/>
            <a:ext cx="5715000" cy="861527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5" name="Elipse 114">
            <a:extLst>
              <a:ext uri="{FF2B5EF4-FFF2-40B4-BE49-F238E27FC236}">
                <a16:creationId xmlns:a16="http://schemas.microsoft.com/office/drawing/2014/main" id="{114F19DF-4381-2111-BF45-B99B0FB4017E}"/>
              </a:ext>
            </a:extLst>
          </p:cNvPr>
          <p:cNvSpPr/>
          <p:nvPr/>
        </p:nvSpPr>
        <p:spPr>
          <a:xfrm>
            <a:off x="4838963" y="6821489"/>
            <a:ext cx="368668" cy="361340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9" name="Elipse 118">
            <a:extLst>
              <a:ext uri="{FF2B5EF4-FFF2-40B4-BE49-F238E27FC236}">
                <a16:creationId xmlns:a16="http://schemas.microsoft.com/office/drawing/2014/main" id="{09ED9163-2CC1-B45B-869D-CBEA2C1D0B1C}"/>
              </a:ext>
            </a:extLst>
          </p:cNvPr>
          <p:cNvSpPr/>
          <p:nvPr/>
        </p:nvSpPr>
        <p:spPr>
          <a:xfrm>
            <a:off x="4843623" y="7224571"/>
            <a:ext cx="368668" cy="361340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0" name="Elipse 119">
            <a:extLst>
              <a:ext uri="{FF2B5EF4-FFF2-40B4-BE49-F238E27FC236}">
                <a16:creationId xmlns:a16="http://schemas.microsoft.com/office/drawing/2014/main" id="{39AEDED6-EF8A-3CAC-EAFD-A9C67EBCA549}"/>
              </a:ext>
            </a:extLst>
          </p:cNvPr>
          <p:cNvSpPr/>
          <p:nvPr/>
        </p:nvSpPr>
        <p:spPr>
          <a:xfrm>
            <a:off x="4841895" y="7628215"/>
            <a:ext cx="368668" cy="361340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1" name="Elipse 120">
            <a:extLst>
              <a:ext uri="{FF2B5EF4-FFF2-40B4-BE49-F238E27FC236}">
                <a16:creationId xmlns:a16="http://schemas.microsoft.com/office/drawing/2014/main" id="{867D90E5-57BC-BE94-71FE-8A5A85AF4F2A}"/>
              </a:ext>
            </a:extLst>
          </p:cNvPr>
          <p:cNvSpPr/>
          <p:nvPr/>
        </p:nvSpPr>
        <p:spPr>
          <a:xfrm>
            <a:off x="4843008" y="8046025"/>
            <a:ext cx="368668" cy="361340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9" name="Picture 8" descr="Laptop Icono PNG , Clipart De Computadora En Blanco Y Negro, Iconos De  Laptop, Ordenador Portátil PNG y Vector para Descargar Gratis | Pngtree">
            <a:extLst>
              <a:ext uri="{FF2B5EF4-FFF2-40B4-BE49-F238E27FC236}">
                <a16:creationId xmlns:a16="http://schemas.microsoft.com/office/drawing/2014/main" id="{206CCBF5-3956-B882-BC51-2C8559CE839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1" t="23945" r="11326" b="22689"/>
          <a:stretch/>
        </p:blipFill>
        <p:spPr bwMode="auto">
          <a:xfrm>
            <a:off x="842625" y="7069423"/>
            <a:ext cx="2315683" cy="16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cono Smartphone PNG transparente - StickPNG">
            <a:extLst>
              <a:ext uri="{FF2B5EF4-FFF2-40B4-BE49-F238E27FC236}">
                <a16:creationId xmlns:a16="http://schemas.microsoft.com/office/drawing/2014/main" id="{3CAC45AA-F3FB-F1B9-EB9F-E44036BC7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038" y="6845008"/>
            <a:ext cx="1948102" cy="194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Imagen 67" descr="Pantalla de computadora encendida&#10;&#10;Descripción generada automáticamente">
            <a:extLst>
              <a:ext uri="{FF2B5EF4-FFF2-40B4-BE49-F238E27FC236}">
                <a16:creationId xmlns:a16="http://schemas.microsoft.com/office/drawing/2014/main" id="{6ACECDD6-8728-2DC2-9738-8DBC59CF3A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7" b="46336"/>
          <a:stretch/>
        </p:blipFill>
        <p:spPr>
          <a:xfrm>
            <a:off x="-5518" y="4758134"/>
            <a:ext cx="5715000" cy="1516906"/>
          </a:xfrm>
          <a:prstGeom prst="rect">
            <a:avLst/>
          </a:prstGeom>
        </p:spPr>
      </p:pic>
      <p:pic>
        <p:nvPicPr>
          <p:cNvPr id="4" name="Imagen 3" descr="Un grupo de personas en una puerta de vidrio&#10;&#10;Descripción generada automáticamente con confianza media">
            <a:extLst>
              <a:ext uri="{FF2B5EF4-FFF2-40B4-BE49-F238E27FC236}">
                <a16:creationId xmlns:a16="http://schemas.microsoft.com/office/drawing/2014/main" id="{57D5FEC0-9F4B-23C8-F84B-5650F804A0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715000" cy="3214688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4C6993D8-4331-8962-09F3-C0F573991B87}"/>
              </a:ext>
            </a:extLst>
          </p:cNvPr>
          <p:cNvSpPr/>
          <p:nvPr/>
        </p:nvSpPr>
        <p:spPr>
          <a:xfrm>
            <a:off x="0" y="2834643"/>
            <a:ext cx="5715000" cy="7762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E138088-8469-0A36-C636-A36E088EF42A}"/>
              </a:ext>
            </a:extLst>
          </p:cNvPr>
          <p:cNvSpPr/>
          <p:nvPr/>
        </p:nvSpPr>
        <p:spPr>
          <a:xfrm>
            <a:off x="0" y="-1"/>
            <a:ext cx="5715000" cy="321468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9E07D6E-A760-6269-DC2C-6A84E1BDBE0E}"/>
              </a:ext>
            </a:extLst>
          </p:cNvPr>
          <p:cNvSpPr/>
          <p:nvPr/>
        </p:nvSpPr>
        <p:spPr>
          <a:xfrm>
            <a:off x="0" y="2074059"/>
            <a:ext cx="5715000" cy="1140628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8" name="Imagen 17" descr="Icono&#10;&#10;Descripción generada automáticamente">
            <a:extLst>
              <a:ext uri="{FF2B5EF4-FFF2-40B4-BE49-F238E27FC236}">
                <a16:creationId xmlns:a16="http://schemas.microsoft.com/office/drawing/2014/main" id="{01240910-D30C-4464-0285-B666E386E5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61" y="2696387"/>
            <a:ext cx="1814651" cy="371772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4E4E87ED-9265-6A4A-E914-72CC32F0E869}"/>
              </a:ext>
            </a:extLst>
          </p:cNvPr>
          <p:cNvSpPr txBox="1"/>
          <p:nvPr/>
        </p:nvSpPr>
        <p:spPr>
          <a:xfrm>
            <a:off x="1425902" y="3024909"/>
            <a:ext cx="269081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00">
                <a:solidFill>
                  <a:srgbClr val="CBF41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SOLUCIONES EN TECNOLOGÍA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8290556-0A07-4B40-9AF5-E2A33B246B63}"/>
              </a:ext>
            </a:extLst>
          </p:cNvPr>
          <p:cNvSpPr/>
          <p:nvPr/>
        </p:nvSpPr>
        <p:spPr>
          <a:xfrm>
            <a:off x="2857500" y="3610440"/>
            <a:ext cx="2857500" cy="52553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DD8A0C3-2869-D095-50F2-F8C5B3411F76}"/>
              </a:ext>
            </a:extLst>
          </p:cNvPr>
          <p:cNvSpPr/>
          <p:nvPr/>
        </p:nvSpPr>
        <p:spPr>
          <a:xfrm>
            <a:off x="0" y="3703256"/>
            <a:ext cx="5715000" cy="10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0F5A2F9F-EC78-F17B-1E4E-9C4043EF3268}"/>
              </a:ext>
            </a:extLst>
          </p:cNvPr>
          <p:cNvSpPr txBox="1"/>
          <p:nvPr/>
        </p:nvSpPr>
        <p:spPr>
          <a:xfrm>
            <a:off x="3556018" y="69187"/>
            <a:ext cx="2063739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INICIO   IDENTIDAD   SERVICIOS    PRENSA   CONTACTO</a:t>
            </a:r>
          </a:p>
        </p:txBody>
      </p:sp>
      <p:pic>
        <p:nvPicPr>
          <p:cNvPr id="56" name="Picture 4" descr="Facebook - Iconos gratis de redes sociales">
            <a:extLst>
              <a:ext uri="{FF2B5EF4-FFF2-40B4-BE49-F238E27FC236}">
                <a16:creationId xmlns:a16="http://schemas.microsoft.com/office/drawing/2014/main" id="{E643B5EC-C53F-E9E6-0309-C7FFDF226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37" y="149133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4" descr="Logotipo de instagram - Iconos gratis de social">
            <a:extLst>
              <a:ext uri="{FF2B5EF4-FFF2-40B4-BE49-F238E27FC236}">
                <a16:creationId xmlns:a16="http://schemas.microsoft.com/office/drawing/2014/main" id="{1D93EF93-70D2-5A84-F8E5-B008666B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37" y="293302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16" descr="Linkedin - Iconos gratis de redes sociales">
            <a:extLst>
              <a:ext uri="{FF2B5EF4-FFF2-40B4-BE49-F238E27FC236}">
                <a16:creationId xmlns:a16="http://schemas.microsoft.com/office/drawing/2014/main" id="{5F811F3F-88E2-C328-06EF-953C86633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92" y="439837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4" descr="Logotipo de twitter sobre fondo negro - Iconos gratis de logo">
            <a:extLst>
              <a:ext uri="{FF2B5EF4-FFF2-40B4-BE49-F238E27FC236}">
                <a16:creationId xmlns:a16="http://schemas.microsoft.com/office/drawing/2014/main" id="{6772EE71-0FAF-89EB-AA93-FC38D80F6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92" y="586372"/>
            <a:ext cx="103165" cy="10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ángulo 66">
            <a:extLst>
              <a:ext uri="{FF2B5EF4-FFF2-40B4-BE49-F238E27FC236}">
                <a16:creationId xmlns:a16="http://schemas.microsoft.com/office/drawing/2014/main" id="{8558B7EC-2126-44A1-6089-D4C2F8F96A93}"/>
              </a:ext>
            </a:extLst>
          </p:cNvPr>
          <p:cNvSpPr/>
          <p:nvPr/>
        </p:nvSpPr>
        <p:spPr>
          <a:xfrm>
            <a:off x="1473" y="4642242"/>
            <a:ext cx="5713527" cy="16327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536DC99-367C-E1F4-38E8-DDFBBD86A9F2}"/>
              </a:ext>
            </a:extLst>
          </p:cNvPr>
          <p:cNvSpPr/>
          <p:nvPr/>
        </p:nvSpPr>
        <p:spPr>
          <a:xfrm>
            <a:off x="372542" y="5538955"/>
            <a:ext cx="1174147" cy="10629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486951D4-E8C4-CC31-4A3F-519886AC3DE5}"/>
              </a:ext>
            </a:extLst>
          </p:cNvPr>
          <p:cNvSpPr/>
          <p:nvPr/>
        </p:nvSpPr>
        <p:spPr>
          <a:xfrm>
            <a:off x="1634672" y="5538955"/>
            <a:ext cx="1174147" cy="10629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B71FB333-065D-73EC-30ED-18ACC800F609}"/>
              </a:ext>
            </a:extLst>
          </p:cNvPr>
          <p:cNvSpPr/>
          <p:nvPr/>
        </p:nvSpPr>
        <p:spPr>
          <a:xfrm>
            <a:off x="2896802" y="5538955"/>
            <a:ext cx="1174147" cy="10629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DF4506D9-B0FB-42CB-5D67-F383EE599005}"/>
              </a:ext>
            </a:extLst>
          </p:cNvPr>
          <p:cNvSpPr/>
          <p:nvPr/>
        </p:nvSpPr>
        <p:spPr>
          <a:xfrm>
            <a:off x="4168313" y="5538955"/>
            <a:ext cx="1174147" cy="10629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C8A1AA80-B2A2-DCCE-2750-7006FD0EAB08}"/>
              </a:ext>
            </a:extLst>
          </p:cNvPr>
          <p:cNvSpPr/>
          <p:nvPr/>
        </p:nvSpPr>
        <p:spPr>
          <a:xfrm>
            <a:off x="372540" y="6560226"/>
            <a:ext cx="1174147" cy="4617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D1D407AF-260E-14C9-1CF1-8EFB8A0D6D18}"/>
              </a:ext>
            </a:extLst>
          </p:cNvPr>
          <p:cNvSpPr/>
          <p:nvPr/>
        </p:nvSpPr>
        <p:spPr>
          <a:xfrm>
            <a:off x="1634671" y="6564449"/>
            <a:ext cx="1174147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BCEECF2C-E58B-9A10-EC83-41042EFDD725}"/>
              </a:ext>
            </a:extLst>
          </p:cNvPr>
          <p:cNvSpPr/>
          <p:nvPr/>
        </p:nvSpPr>
        <p:spPr>
          <a:xfrm>
            <a:off x="2897259" y="6564439"/>
            <a:ext cx="1174147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35DA82A0-42B2-79E5-E7B2-6B429C62B6F8}"/>
              </a:ext>
            </a:extLst>
          </p:cNvPr>
          <p:cNvSpPr/>
          <p:nvPr/>
        </p:nvSpPr>
        <p:spPr>
          <a:xfrm>
            <a:off x="4168770" y="6557873"/>
            <a:ext cx="1174147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F766B4B2-0F0E-AE2D-C57F-14A0A840C41E}"/>
              </a:ext>
            </a:extLst>
          </p:cNvPr>
          <p:cNvSpPr txBox="1"/>
          <p:nvPr/>
        </p:nvSpPr>
        <p:spPr>
          <a:xfrm>
            <a:off x="276602" y="4896069"/>
            <a:ext cx="51312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700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En TUTUM buscamos la excelencia y la obtenemos a través de la implementación de estándares nacionales e internacionales, acompañados de un alto nivel de servicio. Nuestra filosofía de mejora continua nos permite alcanzar el máximo beneficio tecnológico para nuestros clientes y acompañarlos en el desarrollo de su proyecto </a:t>
            </a:r>
            <a:endParaRPr lang="es-MX" sz="7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pic>
        <p:nvPicPr>
          <p:cNvPr id="79" name="Picture 28">
            <a:extLst>
              <a:ext uri="{FF2B5EF4-FFF2-40B4-BE49-F238E27FC236}">
                <a16:creationId xmlns:a16="http://schemas.microsoft.com/office/drawing/2014/main" id="{3D91570A-FFA9-8284-78B1-05D78D9F4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60" y="5761444"/>
            <a:ext cx="374156" cy="37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CuadroTexto 79">
            <a:extLst>
              <a:ext uri="{FF2B5EF4-FFF2-40B4-BE49-F238E27FC236}">
                <a16:creationId xmlns:a16="http://schemas.microsoft.com/office/drawing/2014/main" id="{385C05C3-847C-62D3-3D69-5BA3E5CE7C89}"/>
              </a:ext>
            </a:extLst>
          </p:cNvPr>
          <p:cNvSpPr txBox="1"/>
          <p:nvPr/>
        </p:nvSpPr>
        <p:spPr>
          <a:xfrm>
            <a:off x="367852" y="6086620"/>
            <a:ext cx="11221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</a:t>
            </a:r>
            <a:r>
              <a:rPr lang="es-MX" sz="6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DENTIDAD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390493B9-954A-1364-F1B7-25049A206E0E}"/>
              </a:ext>
            </a:extLst>
          </p:cNvPr>
          <p:cNvSpPr txBox="1"/>
          <p:nvPr/>
        </p:nvSpPr>
        <p:spPr>
          <a:xfrm>
            <a:off x="1664492" y="6094493"/>
            <a:ext cx="11221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SERVICIOS</a:t>
            </a:r>
            <a:endParaRPr lang="es-MX" sz="600" b="1">
              <a:solidFill>
                <a:srgbClr val="4DBE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86D00EFF-2372-AE94-957E-463313DB6F39}"/>
              </a:ext>
            </a:extLst>
          </p:cNvPr>
          <p:cNvSpPr txBox="1"/>
          <p:nvPr/>
        </p:nvSpPr>
        <p:spPr>
          <a:xfrm>
            <a:off x="2922789" y="6086620"/>
            <a:ext cx="11221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PRENSA</a:t>
            </a:r>
            <a:endParaRPr lang="es-MX" sz="600" b="1">
              <a:solidFill>
                <a:srgbClr val="4DBE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18097108-3268-95D7-357A-990693BB7253}"/>
              </a:ext>
            </a:extLst>
          </p:cNvPr>
          <p:cNvSpPr txBox="1"/>
          <p:nvPr/>
        </p:nvSpPr>
        <p:spPr>
          <a:xfrm>
            <a:off x="4206878" y="6077279"/>
            <a:ext cx="11221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CONTACTO</a:t>
            </a:r>
            <a:endParaRPr lang="es-MX" sz="600" b="1">
              <a:solidFill>
                <a:srgbClr val="4DBE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pic>
        <p:nvPicPr>
          <p:cNvPr id="84" name="Picture 32">
            <a:extLst>
              <a:ext uri="{FF2B5EF4-FFF2-40B4-BE49-F238E27FC236}">
                <a16:creationId xmlns:a16="http://schemas.microsoft.com/office/drawing/2014/main" id="{C1C4A582-6CCB-D2F9-FD04-F59D21DB4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967" y="5767736"/>
            <a:ext cx="322983" cy="32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34">
            <a:extLst>
              <a:ext uri="{FF2B5EF4-FFF2-40B4-BE49-F238E27FC236}">
                <a16:creationId xmlns:a16="http://schemas.microsoft.com/office/drawing/2014/main" id="{3BE13880-22BB-3F84-BAB1-8F995DD06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181" y="5743248"/>
            <a:ext cx="334031" cy="334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>
            <a:extLst>
              <a:ext uri="{FF2B5EF4-FFF2-40B4-BE49-F238E27FC236}">
                <a16:creationId xmlns:a16="http://schemas.microsoft.com/office/drawing/2014/main" id="{CDAA0148-E79D-41D5-B64A-5B77532ED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126" y="5732327"/>
            <a:ext cx="313403" cy="313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ángulo 86">
            <a:extLst>
              <a:ext uri="{FF2B5EF4-FFF2-40B4-BE49-F238E27FC236}">
                <a16:creationId xmlns:a16="http://schemas.microsoft.com/office/drawing/2014/main" id="{66CA0D5A-1C04-BF5D-DED6-E5E413C4B810}"/>
              </a:ext>
            </a:extLst>
          </p:cNvPr>
          <p:cNvSpPr/>
          <p:nvPr/>
        </p:nvSpPr>
        <p:spPr>
          <a:xfrm>
            <a:off x="1473" y="6698729"/>
            <a:ext cx="2856027" cy="45719"/>
          </a:xfrm>
          <a:prstGeom prst="rect">
            <a:avLst/>
          </a:prstGeom>
          <a:solidFill>
            <a:srgbClr val="4DB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DE74ED75-7FD3-3953-BA02-82FE3F303C8B}"/>
              </a:ext>
            </a:extLst>
          </p:cNvPr>
          <p:cNvSpPr txBox="1"/>
          <p:nvPr/>
        </p:nvSpPr>
        <p:spPr>
          <a:xfrm>
            <a:off x="672044" y="9883667"/>
            <a:ext cx="1749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ISO 9001:2015</a:t>
            </a:r>
          </a:p>
          <a:p>
            <a:r>
              <a:rPr lang="es-MX" sz="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ISO/IEC 27001:2013</a:t>
            </a:r>
          </a:p>
        </p:txBody>
      </p:sp>
      <p:pic>
        <p:nvPicPr>
          <p:cNvPr id="93" name="Imagen 92" descr="Icono&#10;&#10;Descripción generada automáticamente">
            <a:extLst>
              <a:ext uri="{FF2B5EF4-FFF2-40B4-BE49-F238E27FC236}">
                <a16:creationId xmlns:a16="http://schemas.microsoft.com/office/drawing/2014/main" id="{432C1CFB-176F-9E83-D059-E937836107E7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" y="9921440"/>
            <a:ext cx="746189" cy="152873"/>
          </a:xfrm>
          <a:prstGeom prst="rect">
            <a:avLst/>
          </a:prstGeom>
        </p:spPr>
      </p:pic>
      <p:sp>
        <p:nvSpPr>
          <p:cNvPr id="95" name="CuadroTexto 94">
            <a:extLst>
              <a:ext uri="{FF2B5EF4-FFF2-40B4-BE49-F238E27FC236}">
                <a16:creationId xmlns:a16="http://schemas.microsoft.com/office/drawing/2014/main" id="{AF6A9D6C-F9DE-3EAA-FD5C-7F342E5DB5F3}"/>
              </a:ext>
            </a:extLst>
          </p:cNvPr>
          <p:cNvSpPr txBox="1"/>
          <p:nvPr/>
        </p:nvSpPr>
        <p:spPr>
          <a:xfrm>
            <a:off x="1944582" y="9949823"/>
            <a:ext cx="375883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500" b="0" i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Copyright © 2022 tutum.com.mx, Todos los derechos reservados. Términos y Condiciones, Aviso de Privacidad</a:t>
            </a:r>
            <a:endParaRPr lang="es-MX" sz="5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2E1D41A2-8A01-B5AE-F477-848741713ADE}"/>
              </a:ext>
            </a:extLst>
          </p:cNvPr>
          <p:cNvSpPr txBox="1"/>
          <p:nvPr/>
        </p:nvSpPr>
        <p:spPr>
          <a:xfrm>
            <a:off x="5028256" y="9773522"/>
            <a:ext cx="56162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ACCEDER</a:t>
            </a:r>
            <a:endParaRPr lang="es-MX" sz="5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98" name="Rectángulo: esquinas redondeadas 97">
            <a:extLst>
              <a:ext uri="{FF2B5EF4-FFF2-40B4-BE49-F238E27FC236}">
                <a16:creationId xmlns:a16="http://schemas.microsoft.com/office/drawing/2014/main" id="{86F3B2ED-1823-D6BB-EB02-FC3BC4F22228}"/>
              </a:ext>
            </a:extLst>
          </p:cNvPr>
          <p:cNvSpPr/>
          <p:nvPr/>
        </p:nvSpPr>
        <p:spPr>
          <a:xfrm>
            <a:off x="4962940" y="9785581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99" name="Rectángulo: esquinas redondeadas 98">
            <a:extLst>
              <a:ext uri="{FF2B5EF4-FFF2-40B4-BE49-F238E27FC236}">
                <a16:creationId xmlns:a16="http://schemas.microsoft.com/office/drawing/2014/main" id="{78D90AC0-38F9-9974-6F32-F2664D44BB45}"/>
              </a:ext>
            </a:extLst>
          </p:cNvPr>
          <p:cNvSpPr/>
          <p:nvPr/>
        </p:nvSpPr>
        <p:spPr>
          <a:xfrm>
            <a:off x="3612013" y="9798741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FE7CD665-CE92-542F-72A6-07000B30F2CF}"/>
              </a:ext>
            </a:extLst>
          </p:cNvPr>
          <p:cNvSpPr txBox="1"/>
          <p:nvPr/>
        </p:nvSpPr>
        <p:spPr>
          <a:xfrm>
            <a:off x="3660506" y="9783413"/>
            <a:ext cx="1175447" cy="1692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¿QUIERES SER PROVEEDOR?</a:t>
            </a:r>
            <a:endParaRPr lang="es-MX" sz="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112682FB-2325-B8D1-DFD9-B21BAD5029C4}"/>
              </a:ext>
            </a:extLst>
          </p:cNvPr>
          <p:cNvSpPr txBox="1"/>
          <p:nvPr/>
        </p:nvSpPr>
        <p:spPr>
          <a:xfrm>
            <a:off x="5028256" y="9576008"/>
            <a:ext cx="56162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BLOG</a:t>
            </a:r>
            <a:endParaRPr lang="es-MX" sz="5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02" name="Rectángulo: esquinas redondeadas 101">
            <a:extLst>
              <a:ext uri="{FF2B5EF4-FFF2-40B4-BE49-F238E27FC236}">
                <a16:creationId xmlns:a16="http://schemas.microsoft.com/office/drawing/2014/main" id="{5EBEF58B-28C3-0A96-0878-9241F82A1DED}"/>
              </a:ext>
            </a:extLst>
          </p:cNvPr>
          <p:cNvSpPr/>
          <p:nvPr/>
        </p:nvSpPr>
        <p:spPr>
          <a:xfrm>
            <a:off x="4962940" y="9588067"/>
            <a:ext cx="666861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5E5F2508-8B3C-5F99-E979-E9DF428F1220}"/>
              </a:ext>
            </a:extLst>
          </p:cNvPr>
          <p:cNvSpPr txBox="1"/>
          <p:nvPr/>
        </p:nvSpPr>
        <p:spPr>
          <a:xfrm>
            <a:off x="3650131" y="9584677"/>
            <a:ext cx="117544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USUARIOS CAU</a:t>
            </a:r>
            <a:endParaRPr lang="es-MX" sz="5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04" name="Rectángulo: esquinas redondeadas 103">
            <a:extLst>
              <a:ext uri="{FF2B5EF4-FFF2-40B4-BE49-F238E27FC236}">
                <a16:creationId xmlns:a16="http://schemas.microsoft.com/office/drawing/2014/main" id="{ED618AFB-D0E3-68B5-2FB5-8EB71DDEC393}"/>
              </a:ext>
            </a:extLst>
          </p:cNvPr>
          <p:cNvSpPr/>
          <p:nvPr/>
        </p:nvSpPr>
        <p:spPr>
          <a:xfrm>
            <a:off x="3612013" y="9596636"/>
            <a:ext cx="1254474" cy="144035"/>
          </a:xfrm>
          <a:prstGeom prst="round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pic>
        <p:nvPicPr>
          <p:cNvPr id="106" name="Picture 2" descr="Logo Whatsapp Blanco y Negro PNG transparente - StickPNG">
            <a:extLst>
              <a:ext uri="{FF2B5EF4-FFF2-40B4-BE49-F238E27FC236}">
                <a16:creationId xmlns:a16="http://schemas.microsoft.com/office/drawing/2014/main" id="{FDCC8DFC-1CBC-E623-4EFF-6FB1E768B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422" y="9929616"/>
            <a:ext cx="133075" cy="13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4" descr="Facebook - Iconos gratis de redes sociales">
            <a:extLst>
              <a:ext uri="{FF2B5EF4-FFF2-40B4-BE49-F238E27FC236}">
                <a16:creationId xmlns:a16="http://schemas.microsoft.com/office/drawing/2014/main" id="{7C834DEA-0F26-F2E3-96B9-C7DC58C12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279" y="6927055"/>
            <a:ext cx="144036" cy="14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14" descr="Logotipo de instagram - Iconos gratis de social">
            <a:extLst>
              <a:ext uri="{FF2B5EF4-FFF2-40B4-BE49-F238E27FC236}">
                <a16:creationId xmlns:a16="http://schemas.microsoft.com/office/drawing/2014/main" id="{235884E4-A17D-355D-9FF3-A2BF5FD32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672" y="7329417"/>
            <a:ext cx="144036" cy="14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16" descr="Linkedin - Iconos gratis de redes sociales">
            <a:extLst>
              <a:ext uri="{FF2B5EF4-FFF2-40B4-BE49-F238E27FC236}">
                <a16:creationId xmlns:a16="http://schemas.microsoft.com/office/drawing/2014/main" id="{A5DCC869-1CED-B037-4C5D-0EC63B9ED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451" y="7737340"/>
            <a:ext cx="144036" cy="14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4" descr="Logotipo de twitter sobre fondo negro - Iconos gratis de logo">
            <a:extLst>
              <a:ext uri="{FF2B5EF4-FFF2-40B4-BE49-F238E27FC236}">
                <a16:creationId xmlns:a16="http://schemas.microsoft.com/office/drawing/2014/main" id="{4970DE49-38DE-1906-8723-E88A5C921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963" y="8159102"/>
            <a:ext cx="144036" cy="14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lecha, Iconos De Equipo, Descargar imagen png - imagen transparente  descarga gratuita">
            <a:extLst>
              <a:ext uri="{FF2B5EF4-FFF2-40B4-BE49-F238E27FC236}">
                <a16:creationId xmlns:a16="http://schemas.microsoft.com/office/drawing/2014/main" id="{7AF21DCC-5D2D-8765-41F3-D0A0CE932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654" b="96731" l="10000" r="90000">
                        <a14:foregroundMark x1="43778" y1="9038" x2="43778" y2="9038"/>
                        <a14:foregroundMark x1="51667" y1="29423" x2="51667" y2="29423"/>
                        <a14:foregroundMark x1="53000" y1="94038" x2="53000" y2="94038"/>
                        <a14:foregroundMark x1="49667" y1="96731" x2="49667" y2="96731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562754" y="3276188"/>
            <a:ext cx="295420" cy="17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Elipse 89">
            <a:extLst>
              <a:ext uri="{FF2B5EF4-FFF2-40B4-BE49-F238E27FC236}">
                <a16:creationId xmlns:a16="http://schemas.microsoft.com/office/drawing/2014/main" id="{D32201E1-89B1-D5B4-327C-B8402632DB7D}"/>
              </a:ext>
            </a:extLst>
          </p:cNvPr>
          <p:cNvSpPr/>
          <p:nvPr/>
        </p:nvSpPr>
        <p:spPr>
          <a:xfrm>
            <a:off x="275588" y="3795554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4" name="Elipse 93">
            <a:extLst>
              <a:ext uri="{FF2B5EF4-FFF2-40B4-BE49-F238E27FC236}">
                <a16:creationId xmlns:a16="http://schemas.microsoft.com/office/drawing/2014/main" id="{4B19C008-B88C-4E70-FFD8-6395E1507EC8}"/>
              </a:ext>
            </a:extLst>
          </p:cNvPr>
          <p:cNvSpPr/>
          <p:nvPr/>
        </p:nvSpPr>
        <p:spPr>
          <a:xfrm>
            <a:off x="1132392" y="3793738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7" name="Elipse 96">
            <a:extLst>
              <a:ext uri="{FF2B5EF4-FFF2-40B4-BE49-F238E27FC236}">
                <a16:creationId xmlns:a16="http://schemas.microsoft.com/office/drawing/2014/main" id="{375CE540-0D88-CBA2-5EED-A5761BFA70F2}"/>
              </a:ext>
            </a:extLst>
          </p:cNvPr>
          <p:cNvSpPr/>
          <p:nvPr/>
        </p:nvSpPr>
        <p:spPr>
          <a:xfrm>
            <a:off x="2000467" y="3793738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5" name="Elipse 104">
            <a:extLst>
              <a:ext uri="{FF2B5EF4-FFF2-40B4-BE49-F238E27FC236}">
                <a16:creationId xmlns:a16="http://schemas.microsoft.com/office/drawing/2014/main" id="{6ABFB3CD-C3B2-F190-1A6E-C895AC10C829}"/>
              </a:ext>
            </a:extLst>
          </p:cNvPr>
          <p:cNvSpPr/>
          <p:nvPr/>
        </p:nvSpPr>
        <p:spPr>
          <a:xfrm>
            <a:off x="2863723" y="3794320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1" name="Elipse 110">
            <a:extLst>
              <a:ext uri="{FF2B5EF4-FFF2-40B4-BE49-F238E27FC236}">
                <a16:creationId xmlns:a16="http://schemas.microsoft.com/office/drawing/2014/main" id="{DAFDF259-0E5F-CCF7-9A9F-A9455E1C8991}"/>
              </a:ext>
            </a:extLst>
          </p:cNvPr>
          <p:cNvSpPr/>
          <p:nvPr/>
        </p:nvSpPr>
        <p:spPr>
          <a:xfrm>
            <a:off x="3721668" y="3794613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2" name="Elipse 111">
            <a:extLst>
              <a:ext uri="{FF2B5EF4-FFF2-40B4-BE49-F238E27FC236}">
                <a16:creationId xmlns:a16="http://schemas.microsoft.com/office/drawing/2014/main" id="{DFCBA807-64A8-9C2D-EED4-CAE1FDEDE681}"/>
              </a:ext>
            </a:extLst>
          </p:cNvPr>
          <p:cNvSpPr/>
          <p:nvPr/>
        </p:nvSpPr>
        <p:spPr>
          <a:xfrm>
            <a:off x="4591580" y="3795351"/>
            <a:ext cx="806497" cy="762066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591CD60C-27BC-3363-46CA-4ACB05BC68E3}"/>
              </a:ext>
            </a:extLst>
          </p:cNvPr>
          <p:cNvSpPr txBox="1"/>
          <p:nvPr/>
        </p:nvSpPr>
        <p:spPr>
          <a:xfrm>
            <a:off x="315921" y="4230292"/>
            <a:ext cx="7258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METROS DE FIBRA ÓPTICA CERTIFICADOS</a:t>
            </a:r>
          </a:p>
        </p:txBody>
      </p:sp>
      <p:pic>
        <p:nvPicPr>
          <p:cNvPr id="33" name="Imagen 32" descr="Forma&#10;&#10;Descripción generada automáticamente con confianza baja">
            <a:extLst>
              <a:ext uri="{FF2B5EF4-FFF2-40B4-BE49-F238E27FC236}">
                <a16:creationId xmlns:a16="http://schemas.microsoft.com/office/drawing/2014/main" id="{54FA8B2A-9739-2292-D98E-93775E00E77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7259" y="3855964"/>
            <a:ext cx="226892" cy="226892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45FAAD58-4F24-4790-F1B3-703CA34DDCD7}"/>
              </a:ext>
            </a:extLst>
          </p:cNvPr>
          <p:cNvSpPr txBox="1"/>
          <p:nvPr/>
        </p:nvSpPr>
        <p:spPr>
          <a:xfrm>
            <a:off x="102489" y="4080654"/>
            <a:ext cx="11221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+400K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8A633BBD-D267-4D35-5460-E32720705311}"/>
              </a:ext>
            </a:extLst>
          </p:cNvPr>
          <p:cNvSpPr txBox="1"/>
          <p:nvPr/>
        </p:nvSpPr>
        <p:spPr>
          <a:xfrm>
            <a:off x="966283" y="4075574"/>
            <a:ext cx="11221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s-MX"/>
              <a:t>+980K</a:t>
            </a:r>
          </a:p>
        </p:txBody>
      </p:sp>
      <p:pic>
        <p:nvPicPr>
          <p:cNvPr id="36" name="Imagen 35" descr="Forma&#10;&#10;Descripción generada automáticamente con confianza media">
            <a:extLst>
              <a:ext uri="{FF2B5EF4-FFF2-40B4-BE49-F238E27FC236}">
                <a16:creationId xmlns:a16="http://schemas.microsoft.com/office/drawing/2014/main" id="{82FC384C-931E-0208-5FE9-054EE31B636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410" y="3880007"/>
            <a:ext cx="176261" cy="195567"/>
          </a:xfrm>
          <a:prstGeom prst="rect">
            <a:avLst/>
          </a:prstGeom>
        </p:spPr>
      </p:pic>
      <p:pic>
        <p:nvPicPr>
          <p:cNvPr id="37" name="Imagen 36" descr="Forma&#10;&#10;Descripción generada automáticamente con confianza baja">
            <a:extLst>
              <a:ext uri="{FF2B5EF4-FFF2-40B4-BE49-F238E27FC236}">
                <a16:creationId xmlns:a16="http://schemas.microsoft.com/office/drawing/2014/main" id="{A040B1B9-7FF6-8130-C4DD-2D5CEB2EBC6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326" y="3859939"/>
            <a:ext cx="203248" cy="181972"/>
          </a:xfrm>
          <a:prstGeom prst="rect">
            <a:avLst/>
          </a:prstGeom>
        </p:spPr>
      </p:pic>
      <p:pic>
        <p:nvPicPr>
          <p:cNvPr id="38" name="Imagen 37" descr="Forma&#10;&#10;Descripción generada automáticamente con confianza baja">
            <a:extLst>
              <a:ext uri="{FF2B5EF4-FFF2-40B4-BE49-F238E27FC236}">
                <a16:creationId xmlns:a16="http://schemas.microsoft.com/office/drawing/2014/main" id="{EB1D42AE-EA91-B4DD-42C2-001BC50664B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197" y="3874055"/>
            <a:ext cx="174666" cy="181042"/>
          </a:xfrm>
          <a:prstGeom prst="rect">
            <a:avLst/>
          </a:prstGeom>
        </p:spPr>
      </p:pic>
      <p:pic>
        <p:nvPicPr>
          <p:cNvPr id="39" name="Imagen 38" descr="Icono&#10;&#10;Descripción generada automáticamente">
            <a:extLst>
              <a:ext uri="{FF2B5EF4-FFF2-40B4-BE49-F238E27FC236}">
                <a16:creationId xmlns:a16="http://schemas.microsoft.com/office/drawing/2014/main" id="{6BB19A25-2E92-B931-72FD-DD896848270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38201" y="3846059"/>
            <a:ext cx="173658" cy="193770"/>
          </a:xfrm>
          <a:prstGeom prst="rect">
            <a:avLst/>
          </a:prstGeom>
        </p:spPr>
      </p:pic>
      <p:pic>
        <p:nvPicPr>
          <p:cNvPr id="40" name="Imagen 39" descr="Forma&#10;&#10;Descripción generada automáticamente con confianza baja">
            <a:extLst>
              <a:ext uri="{FF2B5EF4-FFF2-40B4-BE49-F238E27FC236}">
                <a16:creationId xmlns:a16="http://schemas.microsoft.com/office/drawing/2014/main" id="{B34A478B-03BC-4B97-7095-7E785AF9992D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818" y="3878277"/>
            <a:ext cx="172020" cy="179521"/>
          </a:xfrm>
          <a:prstGeom prst="rect">
            <a:avLst/>
          </a:prstGeom>
        </p:spPr>
      </p:pic>
      <p:sp>
        <p:nvSpPr>
          <p:cNvPr id="41" name="CuadroTexto 40">
            <a:extLst>
              <a:ext uri="{FF2B5EF4-FFF2-40B4-BE49-F238E27FC236}">
                <a16:creationId xmlns:a16="http://schemas.microsoft.com/office/drawing/2014/main" id="{1AA349D7-BB64-E467-87DF-A8C0DD3AF154}"/>
              </a:ext>
            </a:extLst>
          </p:cNvPr>
          <p:cNvSpPr txBox="1"/>
          <p:nvPr/>
        </p:nvSpPr>
        <p:spPr>
          <a:xfrm>
            <a:off x="1814935" y="4086020"/>
            <a:ext cx="11221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+40K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B15C486F-A6A4-6DF6-C449-343F876D0527}"/>
              </a:ext>
            </a:extLst>
          </p:cNvPr>
          <p:cNvSpPr txBox="1"/>
          <p:nvPr/>
        </p:nvSpPr>
        <p:spPr>
          <a:xfrm>
            <a:off x="2671592" y="4085734"/>
            <a:ext cx="1122172" cy="2308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+mn-lt"/>
                <a:cs typeface="+mn-lt"/>
              </a:rPr>
              <a:t>+1000</a:t>
            </a:r>
            <a:endParaRPr lang="es-ES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D0C1193D-FC7D-C4FE-6FE9-285BEE50EFB6}"/>
              </a:ext>
            </a:extLst>
          </p:cNvPr>
          <p:cNvSpPr txBox="1"/>
          <p:nvPr/>
        </p:nvSpPr>
        <p:spPr>
          <a:xfrm>
            <a:off x="3536873" y="4084616"/>
            <a:ext cx="11221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+10K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87626FD9-54C5-8C02-4C96-69DB03B26EC7}"/>
              </a:ext>
            </a:extLst>
          </p:cNvPr>
          <p:cNvSpPr txBox="1"/>
          <p:nvPr/>
        </p:nvSpPr>
        <p:spPr>
          <a:xfrm>
            <a:off x="4407510" y="4073376"/>
            <a:ext cx="11221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b="1">
                <a:solidFill>
                  <a:srgbClr val="4DBE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+600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24FFF505-492C-856B-2352-FD8F67CC69F9}"/>
              </a:ext>
            </a:extLst>
          </p:cNvPr>
          <p:cNvSpPr txBox="1"/>
          <p:nvPr/>
        </p:nvSpPr>
        <p:spPr>
          <a:xfrm>
            <a:off x="1229207" y="4234110"/>
            <a:ext cx="6336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METROS DE UTP CERTIFICADOS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345EB13-7302-71D0-437A-EE07D851411F}"/>
              </a:ext>
            </a:extLst>
          </p:cNvPr>
          <p:cNvSpPr txBox="1"/>
          <p:nvPr/>
        </p:nvSpPr>
        <p:spPr>
          <a:xfrm>
            <a:off x="2071807" y="4229833"/>
            <a:ext cx="663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DISPOSITIVOS DE SEGURIDAD PERIMETRAL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6499DC4D-7548-6785-50A3-8C5136C526C1}"/>
              </a:ext>
            </a:extLst>
          </p:cNvPr>
          <p:cNvSpPr txBox="1"/>
          <p:nvPr/>
        </p:nvSpPr>
        <p:spPr>
          <a:xfrm>
            <a:off x="2966924" y="4227612"/>
            <a:ext cx="5947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EQUIPOS DE INFORMÁTICA Y SERVIDORES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8167A41D-D8BB-C61C-44BA-E7AE749C582C}"/>
              </a:ext>
            </a:extLst>
          </p:cNvPr>
          <p:cNvSpPr txBox="1"/>
          <p:nvPr/>
        </p:nvSpPr>
        <p:spPr>
          <a:xfrm>
            <a:off x="3730592" y="4227225"/>
            <a:ext cx="8141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EQUIPOS DE COMPUTO IMPRESIÓN Y TELEFONÍA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B8ACEF59-072E-AEBC-0DFC-366E535334AF}"/>
              </a:ext>
            </a:extLst>
          </p:cNvPr>
          <p:cNvSpPr txBox="1"/>
          <p:nvPr/>
        </p:nvSpPr>
        <p:spPr>
          <a:xfrm>
            <a:off x="4626076" y="4228001"/>
            <a:ext cx="724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CUARTOS DE COMUNICACIÓN EQUIPADOS</a:t>
            </a:r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01389C50-DB11-4B8E-E44D-3C6DBFEC9D62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5" b="13479"/>
          <a:stretch/>
        </p:blipFill>
        <p:spPr>
          <a:xfrm>
            <a:off x="3517522" y="7099585"/>
            <a:ext cx="721728" cy="1301548"/>
          </a:xfrm>
          <a:prstGeom prst="rect">
            <a:avLst/>
          </a:prstGeom>
        </p:spPr>
      </p:pic>
      <p:sp>
        <p:nvSpPr>
          <p:cNvPr id="114" name="CuadroTexto 113">
            <a:extLst>
              <a:ext uri="{FF2B5EF4-FFF2-40B4-BE49-F238E27FC236}">
                <a16:creationId xmlns:a16="http://schemas.microsoft.com/office/drawing/2014/main" id="{13E4DC3C-831B-A047-5BA1-10A1C25288E5}"/>
              </a:ext>
            </a:extLst>
          </p:cNvPr>
          <p:cNvSpPr txBox="1"/>
          <p:nvPr/>
        </p:nvSpPr>
        <p:spPr>
          <a:xfrm>
            <a:off x="233283" y="6758614"/>
            <a:ext cx="1354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REDES SOCIALES</a:t>
            </a:r>
            <a:endParaRPr lang="es-MX" sz="9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23" name="Elipse 122">
            <a:extLst>
              <a:ext uri="{FF2B5EF4-FFF2-40B4-BE49-F238E27FC236}">
                <a16:creationId xmlns:a16="http://schemas.microsoft.com/office/drawing/2014/main" id="{BC77AC99-CC0D-EE96-0CB7-E32EC0641E5A}"/>
              </a:ext>
            </a:extLst>
          </p:cNvPr>
          <p:cNvSpPr/>
          <p:nvPr/>
        </p:nvSpPr>
        <p:spPr>
          <a:xfrm>
            <a:off x="4845208" y="8456897"/>
            <a:ext cx="368668" cy="361340"/>
          </a:xfrm>
          <a:prstGeom prst="ellipse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25" name="Picture 8" descr="Logo Youtube Play PNG transparente - StickPNG">
            <a:extLst>
              <a:ext uri="{FF2B5EF4-FFF2-40B4-BE49-F238E27FC236}">
                <a16:creationId xmlns:a16="http://schemas.microsoft.com/office/drawing/2014/main" id="{8E1D4BB3-7E18-C018-7BD4-FAA318884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540" y="8578313"/>
            <a:ext cx="179910" cy="12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ectángulo: esquinas redondeadas 126">
            <a:extLst>
              <a:ext uri="{FF2B5EF4-FFF2-40B4-BE49-F238E27FC236}">
                <a16:creationId xmlns:a16="http://schemas.microsoft.com/office/drawing/2014/main" id="{451D1BD7-952A-4144-5920-68FDDE30E058}"/>
              </a:ext>
            </a:extLst>
          </p:cNvPr>
          <p:cNvSpPr/>
          <p:nvPr/>
        </p:nvSpPr>
        <p:spPr>
          <a:xfrm>
            <a:off x="918817" y="8814218"/>
            <a:ext cx="571207" cy="144035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C4F1F56B-17D7-9241-C3BE-A17AB5B2E758}"/>
              </a:ext>
            </a:extLst>
          </p:cNvPr>
          <p:cNvSpPr txBox="1"/>
          <p:nvPr/>
        </p:nvSpPr>
        <p:spPr>
          <a:xfrm>
            <a:off x="971725" y="8801596"/>
            <a:ext cx="465389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VIDEOS</a:t>
            </a:r>
            <a:endParaRPr lang="es-MX" sz="5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30" name="Rectángulo: esquinas redondeadas 129">
            <a:extLst>
              <a:ext uri="{FF2B5EF4-FFF2-40B4-BE49-F238E27FC236}">
                <a16:creationId xmlns:a16="http://schemas.microsoft.com/office/drawing/2014/main" id="{8A48A9C4-1E38-8ADE-7679-660370E78F53}"/>
              </a:ext>
            </a:extLst>
          </p:cNvPr>
          <p:cNvSpPr/>
          <p:nvPr/>
        </p:nvSpPr>
        <p:spPr>
          <a:xfrm>
            <a:off x="2450018" y="8810970"/>
            <a:ext cx="571207" cy="144035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1FFDB4A1-7B80-E90A-9A2E-5C025657A14C}"/>
              </a:ext>
            </a:extLst>
          </p:cNvPr>
          <p:cNvSpPr txBox="1"/>
          <p:nvPr/>
        </p:nvSpPr>
        <p:spPr>
          <a:xfrm>
            <a:off x="2450017" y="8798348"/>
            <a:ext cx="57120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NOTICIAS</a:t>
            </a:r>
            <a:endParaRPr lang="es-MX" sz="5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32" name="Rectángulo: esquinas redondeadas 131">
            <a:extLst>
              <a:ext uri="{FF2B5EF4-FFF2-40B4-BE49-F238E27FC236}">
                <a16:creationId xmlns:a16="http://schemas.microsoft.com/office/drawing/2014/main" id="{0EA5D0FE-AE6F-FE39-C3F0-B469D22D978E}"/>
              </a:ext>
            </a:extLst>
          </p:cNvPr>
          <p:cNvSpPr/>
          <p:nvPr/>
        </p:nvSpPr>
        <p:spPr>
          <a:xfrm>
            <a:off x="1717105" y="8816306"/>
            <a:ext cx="571207" cy="144035"/>
          </a:xfrm>
          <a:prstGeom prst="roundRect">
            <a:avLst/>
          </a:prstGeom>
          <a:solidFill>
            <a:schemeClr val="bg1"/>
          </a:solidFill>
          <a:ln w="22225">
            <a:solidFill>
              <a:srgbClr val="4DBE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3" name="CuadroTexto 132">
            <a:extLst>
              <a:ext uri="{FF2B5EF4-FFF2-40B4-BE49-F238E27FC236}">
                <a16:creationId xmlns:a16="http://schemas.microsoft.com/office/drawing/2014/main" id="{9E2FCAC9-A7FB-F654-E894-BAC10BFFDCD2}"/>
              </a:ext>
            </a:extLst>
          </p:cNvPr>
          <p:cNvSpPr txBox="1"/>
          <p:nvPr/>
        </p:nvSpPr>
        <p:spPr>
          <a:xfrm>
            <a:off x="1770013" y="8803684"/>
            <a:ext cx="465389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PRENSA</a:t>
            </a:r>
            <a:endParaRPr lang="es-MX" sz="5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136" name="Rectángulo 135">
            <a:extLst>
              <a:ext uri="{FF2B5EF4-FFF2-40B4-BE49-F238E27FC236}">
                <a16:creationId xmlns:a16="http://schemas.microsoft.com/office/drawing/2014/main" id="{D7F2DAAB-2BCD-4446-A459-65E2570A697B}"/>
              </a:ext>
            </a:extLst>
          </p:cNvPr>
          <p:cNvSpPr/>
          <p:nvPr/>
        </p:nvSpPr>
        <p:spPr>
          <a:xfrm>
            <a:off x="2862719" y="6699286"/>
            <a:ext cx="28560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7" name="Rectángulo 136">
            <a:extLst>
              <a:ext uri="{FF2B5EF4-FFF2-40B4-BE49-F238E27FC236}">
                <a16:creationId xmlns:a16="http://schemas.microsoft.com/office/drawing/2014/main" id="{785D80E5-65DD-D2DD-6056-0BE57137A1E7}"/>
              </a:ext>
            </a:extLst>
          </p:cNvPr>
          <p:cNvSpPr/>
          <p:nvPr/>
        </p:nvSpPr>
        <p:spPr>
          <a:xfrm>
            <a:off x="-2112" y="3617011"/>
            <a:ext cx="28560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FD48A7F9-2A53-6F88-158B-298F56AE77EB}"/>
              </a:ext>
            </a:extLst>
          </p:cNvPr>
          <p:cNvPicPr>
            <a:picLocks noChangeAspect="1"/>
          </p:cNvPicPr>
          <p:nvPr/>
        </p:nvPicPr>
        <p:blipFill rotWithShape="1">
          <a:blip r:embed="rId29"/>
          <a:srcRect l="50091" t="5148" b="4419"/>
          <a:stretch/>
        </p:blipFill>
        <p:spPr>
          <a:xfrm>
            <a:off x="1105775" y="7247174"/>
            <a:ext cx="1719195" cy="1137120"/>
          </a:xfrm>
          <a:prstGeom prst="rect">
            <a:avLst/>
          </a:prstGeom>
        </p:spPr>
      </p:pic>
      <p:pic>
        <p:nvPicPr>
          <p:cNvPr id="1032" name="Picture 8" descr="Logo Youtube Play PNG transparente - StickPNG">
            <a:extLst>
              <a:ext uri="{FF2B5EF4-FFF2-40B4-BE49-F238E27FC236}">
                <a16:creationId xmlns:a16="http://schemas.microsoft.com/office/drawing/2014/main" id="{ECE990C5-B914-D954-0849-112CB2ACB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878" y="7750359"/>
            <a:ext cx="237683" cy="16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8781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Personalizado</PresentationFormat>
  <Slides>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2" baseType="lpstr"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Mauricio Arturo Barajas Osorio</dc:creator>
  <cp:revision>4</cp:revision>
  <dcterms:created xsi:type="dcterms:W3CDTF">2022-05-05T21:18:57Z</dcterms:created>
  <dcterms:modified xsi:type="dcterms:W3CDTF">2022-05-11T17:17:59Z</dcterms:modified>
</cp:coreProperties>
</file>

<file path=docProps/thumbnail.jpeg>
</file>